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5" r:id="rId2"/>
    <p:sldId id="306" r:id="rId3"/>
    <p:sldId id="296" r:id="rId4"/>
    <p:sldId id="269" r:id="rId5"/>
    <p:sldId id="274" r:id="rId6"/>
    <p:sldId id="294" r:id="rId7"/>
    <p:sldId id="256" r:id="rId8"/>
    <p:sldId id="262" r:id="rId9"/>
    <p:sldId id="303" r:id="rId10"/>
    <p:sldId id="298" r:id="rId11"/>
    <p:sldId id="299" r:id="rId12"/>
    <p:sldId id="300" r:id="rId13"/>
    <p:sldId id="293" r:id="rId14"/>
    <p:sldId id="286" r:id="rId15"/>
    <p:sldId id="287" r:id="rId16"/>
    <p:sldId id="304" r:id="rId17"/>
    <p:sldId id="264" r:id="rId18"/>
    <p:sldId id="301" r:id="rId19"/>
    <p:sldId id="302" r:id="rId20"/>
    <p:sldId id="289" r:id="rId21"/>
  </p:sldIdLst>
  <p:sldSz cx="12192000" cy="6858000"/>
  <p:notesSz cx="6858000" cy="9144000"/>
  <p:embeddedFontLst>
    <p:embeddedFont>
      <p:font typeface="Calibri" pitchFamily="34" charset="0"/>
      <p:regular r:id="rId22"/>
      <p:bold r:id="rId23"/>
      <p:italic r:id="rId24"/>
      <p:boldItalic r:id="rId25"/>
    </p:embeddedFont>
    <p:embeddedFont>
      <p:font typeface="VNI-Avo" pitchFamily="2" charset="0"/>
      <p:regular r:id="rId26"/>
      <p:bold r:id="rId27"/>
      <p:italic r:id="rId28"/>
      <p:boldItalic r:id="rId29"/>
    </p:embeddedFont>
    <p:embeddedFont>
      <p:font typeface="Calibri Light" pitchFamily="34" charset="0"/>
      <p:regular r:id="rId30"/>
      <p:italic r:id="rId31"/>
    </p:embeddedFont>
    <p:embeddedFont>
      <p:font typeface="HP001 5 hàng" charset="-93"/>
      <p:regular r:id="rId32"/>
      <p:bold r:id="rId33"/>
    </p:embeddedFont>
    <p:embeddedFont>
      <p:font typeface="Vni 01 LinotypeZapfino one" pitchFamily="2" charset="2"/>
      <p:regular r:id="rId3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6600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168868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68105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211342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421352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334337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24271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288899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425177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134823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3267096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81A986-579B-4430-B978-E8B98A5C396A}" type="datetimeFigureOut">
              <a:rPr lang="vi-VN" smtClean="0"/>
              <a:pPr/>
              <a:t>09/12/2021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A74B860-4871-4F56-A55F-BE01E0BAF78A}" type="slidenum">
              <a:rPr lang="vi-VN" smtClean="0"/>
              <a:pPr/>
              <a:t>‹#›</a:t>
            </a:fld>
            <a:endParaRPr lang="vi-VN"/>
          </a:p>
        </p:txBody>
      </p:sp>
    </p:spTree>
    <p:extLst>
      <p:ext uri="{BB962C8B-B14F-4D97-AF65-F5344CB8AC3E}">
        <p14:creationId xmlns:p14="http://schemas.microsoft.com/office/powerpoint/2010/main" val="307325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1A986-579B-4430-B978-E8B98A5C396A}" type="datetimeFigureOut">
              <a:rPr lang="vi-VN" smtClean="0"/>
              <a:pPr/>
              <a:t>09/12/2021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4B860-4871-4F56-A55F-BE01E0BAF78A}" type="slidenum">
              <a:rPr lang="vi-VN" smtClean="0"/>
              <a:pPr/>
              <a:t>‹#›</a:t>
            </a:fld>
            <a:endParaRPr lang="vi-VN"/>
          </a:p>
        </p:txBody>
      </p:sp>
    </p:spTree>
    <p:extLst>
      <p:ext uri="{BB962C8B-B14F-4D97-AF65-F5344CB8AC3E}">
        <p14:creationId xmlns:p14="http://schemas.microsoft.com/office/powerpoint/2010/main" val="332313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 đọc Ngày Banner Banner Nền Nghệ Thuật đơn Giản, Trẻ Em đọc Sách, Trẻ  Em Sách, đọc Hình nền Vector để tải xuống miễn phí"/>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 name="Rectangle 4"/>
          <p:cNvSpPr/>
          <p:nvPr/>
        </p:nvSpPr>
        <p:spPr>
          <a:xfrm>
            <a:off x="2082435" y="895713"/>
            <a:ext cx="8241323"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dirty="0" smtClean="0">
                <a:ln w="11430"/>
                <a:solidFill>
                  <a:srgbClr val="CC0066"/>
                </a:solidFill>
                <a:effectLst>
                  <a:outerShdw blurRad="76200" dist="50800" dir="5400000" algn="tl" rotWithShape="0">
                    <a:srgbClr val="000000">
                      <a:alpha val="65000"/>
                    </a:srgbClr>
                  </a:outerShdw>
                </a:effectLst>
              </a:rPr>
              <a:t>CHÀO MỪNG CÁC EM</a:t>
            </a:r>
            <a:endParaRPr lang="en-US" sz="7200" b="1" cap="none" spc="50" dirty="0">
              <a:ln w="11430"/>
              <a:solidFill>
                <a:srgbClr val="CC0066"/>
              </a:solidFill>
              <a:effectLst>
                <a:outerShdw blurRad="76200" dist="50800" dir="5400000" algn="tl" rotWithShape="0">
                  <a:srgbClr val="000000">
                    <a:alpha val="65000"/>
                  </a:srgbClr>
                </a:outerShdw>
              </a:effectLst>
            </a:endParaRPr>
          </a:p>
        </p:txBody>
      </p:sp>
      <p:sp>
        <p:nvSpPr>
          <p:cNvPr id="6" name="Rectangle 5"/>
          <p:cNvSpPr/>
          <p:nvPr/>
        </p:nvSpPr>
        <p:spPr>
          <a:xfrm>
            <a:off x="417758" y="2407981"/>
            <a:ext cx="11371385" cy="923330"/>
          </a:xfrm>
          <a:prstGeom prst="rect">
            <a:avLst/>
          </a:prstGeom>
          <a:noFill/>
        </p:spPr>
        <p:txBody>
          <a:bodyPr spcFirstLastPara="1" wrap="none" lIns="91440" tIns="45720" rIns="91440" bIns="45720" numCol="1">
            <a:prstTxWarp prst="textArchUp">
              <a:avLst>
                <a:gd name="adj" fmla="val 10785328"/>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50" dirty="0" smtClean="0">
                <a:ln w="11430"/>
                <a:solidFill>
                  <a:srgbClr val="CC0066"/>
                </a:solidFill>
                <a:effectLst>
                  <a:outerShdw blurRad="76200" dist="50800" dir="5400000" algn="tl" rotWithShape="0">
                    <a:srgbClr val="000000">
                      <a:alpha val="65000"/>
                    </a:srgbClr>
                  </a:outerShdw>
                </a:effectLst>
              </a:rPr>
              <a:t>ĐẾN VỚI TIẾT HỌC HÔM NAY!</a:t>
            </a:r>
            <a:endParaRPr lang="en-US" sz="7200" b="1" cap="none" spc="50" dirty="0">
              <a:ln w="11430"/>
              <a:solidFill>
                <a:srgbClr val="CC0066"/>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81410"/>
            <a:ext cx="3069017" cy="654413"/>
            <a:chOff x="134912" y="218040"/>
            <a:chExt cx="3069017" cy="654413"/>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74740" b="78516" l="9590" r="12006"/>
                      </a14:imgEffect>
                    </a14:imgLayer>
                  </a14:imgProps>
                </a:ext>
              </a:extLst>
            </a:blip>
            <a:srcRect l="9599" t="75256" r="87866" b="21465"/>
            <a:stretch/>
          </p:blipFill>
          <p:spPr>
            <a:xfrm>
              <a:off x="134912" y="218040"/>
              <a:ext cx="854440" cy="621409"/>
            </a:xfrm>
            <a:prstGeom prst="rect">
              <a:avLst/>
            </a:prstGeom>
          </p:spPr>
        </p:pic>
        <p:sp>
          <p:nvSpPr>
            <p:cNvPr id="6" name="TextBox 5"/>
            <p:cNvSpPr txBox="1"/>
            <p:nvPr/>
          </p:nvSpPr>
          <p:spPr>
            <a:xfrm>
              <a:off x="915501" y="226122"/>
              <a:ext cx="2288428" cy="646331"/>
            </a:xfrm>
            <a:prstGeom prst="rect">
              <a:avLst/>
            </a:prstGeom>
            <a:noFill/>
          </p:spPr>
          <p:txBody>
            <a:bodyPr wrap="square" rtlCol="0">
              <a:spAutoFit/>
            </a:bodyPr>
            <a:lstStyle/>
            <a:p>
              <a:r>
                <a:rPr lang="en-US" sz="3600" b="1" dirty="0" smtClean="0">
                  <a:solidFill>
                    <a:srgbClr val="0000FF"/>
                  </a:solidFill>
                  <a:latin typeface="VNI-Avo" pitchFamily="2" charset="0"/>
                  <a:cs typeface="Times New Roman" panose="02020603050405020304" pitchFamily="18" charset="0"/>
                </a:rPr>
                <a:t>Taïo tieáng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sp>
        <p:nvSpPr>
          <p:cNvPr id="7" name="Rectangle 6"/>
          <p:cNvSpPr/>
          <p:nvPr/>
        </p:nvSpPr>
        <p:spPr>
          <a:xfrm rot="10800000" flipV="1">
            <a:off x="535259" y="1512117"/>
            <a:ext cx="2947734" cy="1446550"/>
          </a:xfrm>
          <a:prstGeom prst="rect">
            <a:avLst/>
          </a:prstGeom>
        </p:spPr>
        <p:txBody>
          <a:bodyPr wrap="square">
            <a:spAutoFit/>
          </a:bodyPr>
          <a:lstStyle/>
          <a:p>
            <a:r>
              <a:rPr lang="en-US" sz="8800" b="1" dirty="0" smtClean="0">
                <a:solidFill>
                  <a:srgbClr val="FF0000"/>
                </a:solidFill>
                <a:latin typeface="VNI-Avo" pitchFamily="2" charset="0"/>
                <a:cs typeface="Times New Roman" panose="02020603050405020304" pitchFamily="18" charset="0"/>
              </a:rPr>
              <a:t>uoâm</a:t>
            </a:r>
            <a:endParaRPr lang="vi-VN" sz="8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248706" y="1665329"/>
            <a:ext cx="1492762" cy="10287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a:latin typeface="VNI-Avo" pitchFamily="2" charset="0"/>
                <a:cs typeface="Times New Roman" panose="02020603050405020304" pitchFamily="18" charset="0"/>
              </a:rPr>
              <a:t>b</a:t>
            </a:r>
            <a:endParaRPr lang="vi-VN" sz="6600" dirty="0">
              <a:latin typeface="Times New Roman" panose="02020603050405020304" pitchFamily="18" charset="0"/>
              <a:cs typeface="Times New Roman" panose="02020603050405020304" pitchFamily="18" charset="0"/>
            </a:endParaRPr>
          </a:p>
        </p:txBody>
      </p:sp>
      <p:sp>
        <p:nvSpPr>
          <p:cNvPr id="9" name="Rectangle 8"/>
          <p:cNvSpPr/>
          <p:nvPr/>
        </p:nvSpPr>
        <p:spPr>
          <a:xfrm>
            <a:off x="5112913" y="1650381"/>
            <a:ext cx="2225528" cy="9953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err="1" smtClean="0">
                <a:latin typeface="VNI-Avo" pitchFamily="2" charset="0"/>
                <a:cs typeface="Times New Roman" panose="02020603050405020304" pitchFamily="18" charset="0"/>
              </a:rPr>
              <a:t>uoâm</a:t>
            </a:r>
            <a:endParaRPr lang="vi-VN" sz="6600" dirty="0">
              <a:latin typeface="Times New Roman" panose="02020603050405020304" pitchFamily="18" charset="0"/>
              <a:cs typeface="Times New Roman" panose="02020603050405020304" pitchFamily="18" charset="0"/>
            </a:endParaRPr>
          </a:p>
        </p:txBody>
      </p:sp>
      <p:cxnSp>
        <p:nvCxnSpPr>
          <p:cNvPr id="10" name="Straight Connector 9"/>
          <p:cNvCxnSpPr>
            <a:stCxn id="8" idx="3"/>
          </p:cNvCxnSpPr>
          <p:nvPr/>
        </p:nvCxnSpPr>
        <p:spPr>
          <a:xfrm flipV="1">
            <a:off x="4741468" y="2179711"/>
            <a:ext cx="371445" cy="1"/>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9236887" y="1661533"/>
            <a:ext cx="2865905" cy="10064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anose="02020603050405020304" pitchFamily="18" charset="0"/>
              </a:rPr>
              <a:t>buoàm</a:t>
            </a:r>
            <a:endParaRPr lang="vi-VN" sz="6600" dirty="0">
              <a:latin typeface="Times New Roman" panose="02020603050405020304" pitchFamily="18" charset="0"/>
              <a:cs typeface="Times New Roman" panose="02020603050405020304" pitchFamily="18" charset="0"/>
            </a:endParaRPr>
          </a:p>
        </p:txBody>
      </p:sp>
      <p:cxnSp>
        <p:nvCxnSpPr>
          <p:cNvPr id="12" name="Straight Arrow Connector 11"/>
          <p:cNvCxnSpPr>
            <a:stCxn id="15" idx="3"/>
            <a:endCxn id="11" idx="1"/>
          </p:cNvCxnSpPr>
          <p:nvPr/>
        </p:nvCxnSpPr>
        <p:spPr>
          <a:xfrm>
            <a:off x="8734151" y="2142462"/>
            <a:ext cx="502736" cy="22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88033"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717042" y="1661533"/>
            <a:ext cx="1017109" cy="961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sz="4800" dirty="0">
              <a:latin typeface="Times New Roman" panose="02020603050405020304" pitchFamily="18" charset="0"/>
              <a:cs typeface="Times New Roman" panose="02020603050405020304" pitchFamily="18" charset="0"/>
            </a:endParaRPr>
          </a:p>
        </p:txBody>
      </p:sp>
      <p:cxnSp>
        <p:nvCxnSpPr>
          <p:cNvPr id="16" name="Straight Connector 15"/>
          <p:cNvCxnSpPr>
            <a:endCxn id="15" idx="1"/>
          </p:cNvCxnSpPr>
          <p:nvPr/>
        </p:nvCxnSpPr>
        <p:spPr>
          <a:xfrm>
            <a:off x="7338441" y="2142461"/>
            <a:ext cx="378601" cy="1"/>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10800000" flipV="1">
            <a:off x="7943073" y="1665329"/>
            <a:ext cx="1557003" cy="1569660"/>
          </a:xfrm>
          <a:prstGeom prst="rect">
            <a:avLst/>
          </a:prstGeom>
          <a:noFill/>
        </p:spPr>
        <p:txBody>
          <a:bodyPr wrap="square" rtlCol="0">
            <a:spAutoFit/>
          </a:bodyPr>
          <a:lstStyle/>
          <a:p>
            <a:r>
              <a:rPr lang="vi-VN" sz="9600" b="1" dirty="0">
                <a:latin typeface="+mj-lt"/>
                <a:ea typeface="Yu Gothic UI Semilight" panose="020B0400000000000000" pitchFamily="34" charset="-128"/>
                <a:cs typeface="Times New Roman" panose="02020603050405020304" pitchFamily="18" charset="0"/>
              </a:rPr>
              <a:t>`</a:t>
            </a:r>
            <a:endParaRPr lang="vi-VN" sz="9600" b="1" dirty="0">
              <a:latin typeface="+mj-lt"/>
            </a:endParaRPr>
          </a:p>
        </p:txBody>
      </p:sp>
      <p:sp>
        <p:nvSpPr>
          <p:cNvPr id="33" name="Rectangle 32"/>
          <p:cNvSpPr/>
          <p:nvPr/>
        </p:nvSpPr>
        <p:spPr>
          <a:xfrm rot="10800000" flipV="1">
            <a:off x="587300" y="3080694"/>
            <a:ext cx="2947734" cy="1446550"/>
          </a:xfrm>
          <a:prstGeom prst="rect">
            <a:avLst/>
          </a:prstGeom>
        </p:spPr>
        <p:txBody>
          <a:bodyPr wrap="square">
            <a:spAutoFit/>
          </a:bodyPr>
          <a:lstStyle/>
          <a:p>
            <a:r>
              <a:rPr lang="en-US" sz="8800" b="1" dirty="0" smtClean="0">
                <a:solidFill>
                  <a:srgbClr val="FF0000"/>
                </a:solidFill>
                <a:latin typeface="VNI-Avo" pitchFamily="2" charset="0"/>
                <a:cs typeface="Times New Roman" panose="02020603050405020304" pitchFamily="18" charset="0"/>
              </a:rPr>
              <a:t>um</a:t>
            </a:r>
            <a:endParaRPr lang="vi-VN" sz="88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rot="10800000" flipV="1">
            <a:off x="650492" y="4537761"/>
            <a:ext cx="2947734" cy="1446550"/>
          </a:xfrm>
          <a:prstGeom prst="rect">
            <a:avLst/>
          </a:prstGeom>
        </p:spPr>
        <p:txBody>
          <a:bodyPr wrap="square">
            <a:spAutoFit/>
          </a:bodyPr>
          <a:lstStyle/>
          <a:p>
            <a:r>
              <a:rPr lang="en-US" sz="8800" b="1" dirty="0" smtClean="0">
                <a:solidFill>
                  <a:srgbClr val="FF0000"/>
                </a:solidFill>
                <a:latin typeface="VNI-Avo" pitchFamily="2" charset="0"/>
                <a:cs typeface="Times New Roman" panose="02020603050405020304" pitchFamily="18" charset="0"/>
              </a:rPr>
              <a:t>up</a:t>
            </a:r>
            <a:endParaRPr lang="vi-VN"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36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1" grpId="0" animBg="1"/>
      <p:bldP spid="15" grpId="0" animBg="1"/>
      <p:bldP spid="17"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Premium Vector | Frame with happy boy and girl in garden"/>
          <p:cNvPicPr>
            <a:picLocks noChangeAspect="1" noChangeArrowheads="1"/>
          </p:cNvPicPr>
          <p:nvPr/>
        </p:nvPicPr>
        <p:blipFill rotWithShape="1">
          <a:blip r:embed="rId2">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5999" y="576942"/>
            <a:ext cx="4728605" cy="1569660"/>
          </a:xfrm>
          <a:prstGeom prst="rect">
            <a:avLst/>
          </a:prstGeom>
          <a:noFill/>
        </p:spPr>
        <p:txBody>
          <a:bodyPr wrap="square" rtlCol="0">
            <a:spAutoFit/>
          </a:bodyPr>
          <a:lstStyle/>
          <a:p>
            <a:r>
              <a:rPr lang="en-US" sz="6000" b="1" dirty="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a:t>
            </a:r>
            <a:r>
              <a:rPr lang="en-US" sz="7200" b="1" u="sng" dirty="0">
                <a:latin typeface="VNI-Avo" pitchFamily="2" charset="0"/>
                <a:cs typeface="Times New Roman" panose="02020603050405020304" pitchFamily="18" charset="0"/>
              </a:rPr>
              <a:t>62</a:t>
            </a:r>
            <a:r>
              <a:rPr lang="en-US" sz="7200" b="1" dirty="0">
                <a:latin typeface="VNI-Avo" pitchFamily="2" charset="0"/>
                <a:cs typeface="Times New Roman" panose="02020603050405020304" pitchFamily="18" charset="0"/>
              </a:rPr>
              <a:t>:</a:t>
            </a:r>
            <a:r>
              <a:rPr lang="en-US" sz="9600" b="1" dirty="0">
                <a:latin typeface="VNI-Avo" pitchFamily="2" charset="0"/>
                <a:cs typeface="Times New Roman" panose="02020603050405020304" pitchFamily="18" charset="0"/>
              </a:rPr>
              <a:t>   </a:t>
            </a:r>
            <a:endParaRPr lang="vi-VN" sz="115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765544" y="2258539"/>
            <a:ext cx="7801213" cy="1569660"/>
          </a:xfrm>
          <a:prstGeom prst="rect">
            <a:avLst/>
          </a:prstGeom>
        </p:spPr>
        <p:txBody>
          <a:bodyPr wrap="square">
            <a:spAutoFit/>
          </a:bodyPr>
          <a:lstStyle/>
          <a:p>
            <a:r>
              <a:rPr lang="en-US" sz="9600" b="1" dirty="0">
                <a:solidFill>
                  <a:srgbClr val="FF0000"/>
                </a:solidFill>
                <a:latin typeface="VNI-Avo" pitchFamily="2" charset="0"/>
                <a:cs typeface="Times New Roman" panose="02020603050405020304" pitchFamily="18" charset="0"/>
              </a:rPr>
              <a:t>um </a:t>
            </a:r>
            <a:r>
              <a:rPr lang="en-US" sz="9600" b="1" dirty="0" smtClean="0">
                <a:solidFill>
                  <a:srgbClr val="FF0000"/>
                </a:solidFill>
                <a:latin typeface="VNI-Avo" pitchFamily="2" charset="0"/>
                <a:cs typeface="Times New Roman" panose="02020603050405020304" pitchFamily="18" charset="0"/>
              </a:rPr>
              <a:t>up uoâm</a:t>
            </a:r>
            <a:endParaRPr lang="vi-VN" sz="9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508178" y="3995058"/>
            <a:ext cx="2177143" cy="584775"/>
          </a:xfrm>
          <a:prstGeom prst="rect">
            <a:avLst/>
          </a:prstGeom>
          <a:noFill/>
        </p:spPr>
        <p:txBody>
          <a:bodyPr wrap="square" rtlCol="0">
            <a:spAutoFit/>
          </a:bodyPr>
          <a:lstStyle/>
          <a:p>
            <a:r>
              <a:rPr lang="en-US" sz="3200" b="1" dirty="0" smtClean="0">
                <a:latin typeface="VNI-Avo" pitchFamily="2" charset="0"/>
              </a:rPr>
              <a:t>(Tieát 2)</a:t>
            </a:r>
            <a:endParaRPr lang="en-US" sz="3200" b="1" dirty="0">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7950820" y="0"/>
            <a:ext cx="3557239" cy="1862048"/>
          </a:xfrm>
          <a:prstGeom prst="rect">
            <a:avLst/>
          </a:prstGeom>
        </p:spPr>
        <p:txBody>
          <a:bodyPr wrap="square">
            <a:spAutoFit/>
          </a:bodyPr>
          <a:lstStyle/>
          <a:p>
            <a:r>
              <a:rPr lang="en-US" sz="11500" b="1" dirty="0" smtClean="0">
                <a:solidFill>
                  <a:srgbClr val="660033"/>
                </a:solidFill>
                <a:latin typeface="VNI-Avo" pitchFamily="2" charset="0"/>
                <a:cs typeface="Times New Roman" panose="02020603050405020304" pitchFamily="18" charset="0"/>
              </a:rPr>
              <a:t>uoâm</a:t>
            </a:r>
            <a:endParaRPr lang="vi-VN" sz="11500" b="1" dirty="0">
              <a:solidFill>
                <a:srgbClr val="660033"/>
              </a:solidFill>
              <a:latin typeface="Times New Roman" panose="02020603050405020304" pitchFamily="18" charset="0"/>
              <a:cs typeface="Times New Roman" panose="02020603050405020304" pitchFamily="18" charset="0"/>
            </a:endParaRPr>
          </a:p>
        </p:txBody>
      </p:sp>
      <p:sp>
        <p:nvSpPr>
          <p:cNvPr id="5" name="Rectangle 4"/>
          <p:cNvSpPr/>
          <p:nvPr/>
        </p:nvSpPr>
        <p:spPr>
          <a:xfrm rot="10800000" flipV="1">
            <a:off x="542695" y="0"/>
            <a:ext cx="3557239" cy="1862048"/>
          </a:xfrm>
          <a:prstGeom prst="rect">
            <a:avLst/>
          </a:prstGeom>
        </p:spPr>
        <p:txBody>
          <a:bodyPr wrap="square">
            <a:spAutoFit/>
          </a:bodyPr>
          <a:lstStyle/>
          <a:p>
            <a:r>
              <a:rPr lang="en-US" sz="11500" b="1" dirty="0" smtClean="0">
                <a:solidFill>
                  <a:srgbClr val="FF0000"/>
                </a:solidFill>
                <a:latin typeface="VNI-Avo" pitchFamily="2" charset="0"/>
                <a:cs typeface="Times New Roman" panose="02020603050405020304" pitchFamily="18" charset="0"/>
              </a:rPr>
              <a:t>um</a:t>
            </a:r>
            <a:endParaRPr lang="vi-VN" sz="115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rot="10800000" flipV="1">
            <a:off x="4129660" y="0"/>
            <a:ext cx="3557239" cy="1862048"/>
          </a:xfrm>
          <a:prstGeom prst="rect">
            <a:avLst/>
          </a:prstGeom>
        </p:spPr>
        <p:txBody>
          <a:bodyPr wrap="square">
            <a:spAutoFit/>
          </a:bodyPr>
          <a:lstStyle/>
          <a:p>
            <a:r>
              <a:rPr lang="en-US" sz="11500" b="1" dirty="0" smtClean="0">
                <a:solidFill>
                  <a:srgbClr val="CC0066"/>
                </a:solidFill>
                <a:latin typeface="VNI-Avo" pitchFamily="2" charset="0"/>
                <a:cs typeface="Times New Roman" panose="02020603050405020304" pitchFamily="18" charset="0"/>
              </a:rPr>
              <a:t>up</a:t>
            </a:r>
            <a:endParaRPr lang="vi-VN" sz="11500" b="1" dirty="0">
              <a:solidFill>
                <a:srgbClr val="CC0066"/>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456880" y="1834325"/>
            <a:ext cx="4404729"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ch</a:t>
            </a:r>
            <a:r>
              <a:rPr lang="en-US" sz="6600" b="1" dirty="0">
                <a:solidFill>
                  <a:srgbClr val="FF0000"/>
                </a:solidFill>
                <a:latin typeface="VNI-Avo" pitchFamily="2" charset="0"/>
                <a:cs typeface="Times New Roman" panose="02020603050405020304" pitchFamily="18" charset="0"/>
              </a:rPr>
              <a:t>um </a:t>
            </a:r>
            <a:r>
              <a:rPr lang="en-US" sz="6600" b="1" dirty="0" smtClean="0">
                <a:latin typeface="VNI-Avo" pitchFamily="2" charset="0"/>
                <a:cs typeface="Times New Roman" panose="02020603050405020304" pitchFamily="18" charset="0"/>
              </a:rPr>
              <a:t>ñaát </a:t>
            </a:r>
            <a:endParaRPr lang="vi-VN" sz="6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52285" y="2883857"/>
            <a:ext cx="4378000"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ch</a:t>
            </a:r>
            <a:r>
              <a:rPr lang="en-US" sz="6600" b="1" dirty="0" smtClean="0">
                <a:solidFill>
                  <a:srgbClr val="CC0066"/>
                </a:solidFill>
                <a:latin typeface="VNI-Avo" pitchFamily="2" charset="0"/>
                <a:cs typeface="Times New Roman" panose="02020603050405020304" pitchFamily="18" charset="0"/>
              </a:rPr>
              <a:t>uïp</a:t>
            </a:r>
            <a:r>
              <a:rPr lang="en-US" sz="6600" b="1" dirty="0" smtClean="0">
                <a:latin typeface="VNI-Avo" pitchFamily="2" charset="0"/>
                <a:cs typeface="Times New Roman" panose="02020603050405020304" pitchFamily="18" charset="0"/>
              </a:rPr>
              <a:t> ñeøn</a:t>
            </a:r>
            <a:endParaRPr lang="vi-VN" sz="6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778853" y="2847091"/>
            <a:ext cx="4863023"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quaû m</a:t>
            </a:r>
            <a:r>
              <a:rPr lang="en-US" sz="6600" b="1" dirty="0" smtClean="0">
                <a:solidFill>
                  <a:srgbClr val="660033"/>
                </a:solidFill>
                <a:latin typeface="VNI-Avo" pitchFamily="2" charset="0"/>
                <a:cs typeface="Times New Roman" panose="02020603050405020304" pitchFamily="18" charset="0"/>
              </a:rPr>
              <a:t>uoãm</a:t>
            </a:r>
            <a:endParaRPr lang="vi-VN" sz="6600" b="1" dirty="0">
              <a:solidFill>
                <a:srgbClr val="660033"/>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24237" y="4220735"/>
            <a:ext cx="5272069"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ao </a:t>
            </a:r>
            <a:r>
              <a:rPr lang="en-US" sz="6600" b="1" dirty="0" smtClean="0">
                <a:latin typeface="VNI-Avo" pitchFamily="2" charset="0"/>
                <a:cs typeface="Times New Roman" panose="02020603050405020304" pitchFamily="18" charset="0"/>
              </a:rPr>
              <a:t>ch</a:t>
            </a:r>
            <a:r>
              <a:rPr lang="en-US" sz="6600" b="1" dirty="0" smtClean="0">
                <a:solidFill>
                  <a:srgbClr val="660033"/>
                </a:solidFill>
                <a:latin typeface="VNI-Avo" pitchFamily="2" charset="0"/>
                <a:cs typeface="Times New Roman" panose="02020603050405020304" pitchFamily="18" charset="0"/>
              </a:rPr>
              <a:t>uoâm</a:t>
            </a:r>
            <a:endParaRPr lang="vi-VN" sz="6600" b="1" dirty="0">
              <a:solidFill>
                <a:srgbClr val="660033"/>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94936" y="4175523"/>
            <a:ext cx="4679666"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m</a:t>
            </a:r>
            <a:r>
              <a:rPr lang="en-US" sz="6600" b="1" dirty="0" smtClean="0">
                <a:solidFill>
                  <a:srgbClr val="CC0066"/>
                </a:solidFill>
                <a:latin typeface="VNI-Avo" pitchFamily="2" charset="0"/>
                <a:cs typeface="Times New Roman" panose="02020603050405020304" pitchFamily="18" charset="0"/>
              </a:rPr>
              <a:t>uõm</a:t>
            </a:r>
            <a:r>
              <a:rPr lang="en-US" sz="6600" b="1" dirty="0" smtClean="0">
                <a:latin typeface="VNI-Avo" pitchFamily="2" charset="0"/>
                <a:cs typeface="Times New Roman" panose="02020603050405020304" pitchFamily="18" charset="0"/>
              </a:rPr>
              <a:t> móm</a:t>
            </a:r>
            <a:endParaRPr lang="vi-VN" sz="6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924955" y="5617723"/>
            <a:ext cx="4297180"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b</a:t>
            </a:r>
            <a:r>
              <a:rPr lang="en-US" sz="6600" b="1" dirty="0" smtClean="0">
                <a:solidFill>
                  <a:srgbClr val="CC0066"/>
                </a:solidFill>
                <a:latin typeface="VNI-Avo" pitchFamily="2" charset="0"/>
                <a:cs typeface="Times New Roman" panose="02020603050405020304" pitchFamily="18" charset="0"/>
              </a:rPr>
              <a:t>uùp</a:t>
            </a:r>
            <a:r>
              <a:rPr lang="en-US" sz="6600" b="1" dirty="0" smtClean="0">
                <a:latin typeface="VNI-Avo" pitchFamily="2" charset="0"/>
                <a:cs typeface="Times New Roman" panose="02020603050405020304" pitchFamily="18" charset="0"/>
              </a:rPr>
              <a:t> </a:t>
            </a:r>
            <a:r>
              <a:rPr lang="en-US" sz="6600" b="1" dirty="0">
                <a:latin typeface="VNI-Avo" pitchFamily="2" charset="0"/>
                <a:cs typeface="Times New Roman" panose="02020603050405020304" pitchFamily="18" charset="0"/>
              </a:rPr>
              <a:t>sen</a:t>
            </a:r>
            <a:endParaRPr lang="vi-VN" sz="7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875697" y="5527272"/>
            <a:ext cx="3818325" cy="1200329"/>
          </a:xfrm>
          <a:prstGeom prst="rect">
            <a:avLst/>
          </a:prstGeom>
          <a:noFill/>
        </p:spPr>
        <p:txBody>
          <a:bodyPr wrap="square" rtlCol="0">
            <a:spAutoFit/>
          </a:bodyPr>
          <a:lstStyle/>
          <a:p>
            <a:r>
              <a:rPr lang="en-US" sz="7200" b="1" dirty="0" smtClean="0">
                <a:latin typeface="VNI-Avo" pitchFamily="2" charset="0"/>
                <a:cs typeface="Times New Roman" panose="02020603050405020304" pitchFamily="18" charset="0"/>
              </a:rPr>
              <a:t>l</a:t>
            </a:r>
            <a:r>
              <a:rPr lang="en-US" sz="7200" b="1" dirty="0" smtClean="0">
                <a:solidFill>
                  <a:srgbClr val="CC0066"/>
                </a:solidFill>
                <a:latin typeface="VNI-Avo" pitchFamily="2" charset="0"/>
                <a:cs typeface="Times New Roman" panose="02020603050405020304" pitchFamily="18" charset="0"/>
              </a:rPr>
              <a:t>uïp</a:t>
            </a:r>
            <a:r>
              <a:rPr lang="en-US" sz="7200" b="1" dirty="0" smtClean="0">
                <a:latin typeface="VNI-Avo" pitchFamily="2" charset="0"/>
                <a:cs typeface="Times New Roman" panose="02020603050405020304" pitchFamily="18" charset="0"/>
              </a:rPr>
              <a:t> x</a:t>
            </a:r>
            <a:r>
              <a:rPr lang="en-US" sz="7200" b="1" dirty="0" smtClean="0">
                <a:solidFill>
                  <a:srgbClr val="CC0066"/>
                </a:solidFill>
                <a:latin typeface="VNI-Avo" pitchFamily="2" charset="0"/>
                <a:cs typeface="Times New Roman" panose="02020603050405020304" pitchFamily="18" charset="0"/>
              </a:rPr>
              <a:t>uïp</a:t>
            </a:r>
            <a:endParaRPr lang="vi-VN" sz="7200" b="1" dirty="0">
              <a:solidFill>
                <a:srgbClr val="CC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74468" y="1151710"/>
            <a:ext cx="7196202"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baøi </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val="1033392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95901" y="-37434"/>
            <a:ext cx="3879588"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just"/>
            <a:r>
              <a:rPr lang="en-US" sz="4800" b="1" dirty="0" smtClean="0">
                <a:solidFill>
                  <a:srgbClr val="FF0000"/>
                </a:solidFill>
                <a:latin typeface="VNI-Avo" pitchFamily="2" charset="0"/>
                <a:cs typeface="Times New Roman" panose="02020603050405020304" pitchFamily="18" charset="0"/>
              </a:rPr>
              <a:t>Muøa heø ñeán</a:t>
            </a:r>
            <a:endParaRPr lang="en-US" sz="4800" b="1" dirty="0">
              <a:solidFill>
                <a:srgbClr val="FF0000"/>
              </a:solidFill>
              <a:latin typeface="VNI-Avo" pitchFamily="2" charset="0"/>
              <a:cs typeface="Times New Roman" panose="02020603050405020304" pitchFamily="18" charset="0"/>
            </a:endParaRPr>
          </a:p>
        </p:txBody>
      </p:sp>
      <p:sp>
        <p:nvSpPr>
          <p:cNvPr id="20" name="Rectangle 19"/>
          <p:cNvSpPr/>
          <p:nvPr/>
        </p:nvSpPr>
        <p:spPr>
          <a:xfrm>
            <a:off x="7815" y="4168129"/>
            <a:ext cx="11958660" cy="267765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4200" dirty="0">
                <a:latin typeface="VNI-Avo" pitchFamily="2" charset="0"/>
                <a:cs typeface="Times New Roman" panose="02020603050405020304" pitchFamily="18" charset="0"/>
              </a:rPr>
              <a:t>    </a:t>
            </a:r>
            <a:r>
              <a:rPr lang="en-US" sz="4200" dirty="0" smtClean="0">
                <a:latin typeface="VNI-Avo" pitchFamily="2" charset="0"/>
                <a:cs typeface="Times New Roman" panose="02020603050405020304" pitchFamily="18" charset="0"/>
              </a:rPr>
              <a:t>Sen nhuoäm ñoû caû ao laøng. Ve raâm ran treân caùc taùn laù xanh um. Tu huù nuùp sau chuøm vaûi chín baùo muøa heø sang. Luõ chim ruû nhau caát leân baøi ca muøa heø laûnh loùt.</a:t>
            </a:r>
            <a:endParaRPr lang="en-US" sz="4200" dirty="0">
              <a:latin typeface="VNI-Avo" pitchFamily="2" charset="0"/>
              <a:cs typeface="Times New Roman" panose="02020603050405020304" pitchFamily="18" charset="0"/>
            </a:endParaRPr>
          </a:p>
        </p:txBody>
      </p:sp>
      <p:sp>
        <p:nvSpPr>
          <p:cNvPr id="24" name="Rectangle 23"/>
          <p:cNvSpPr/>
          <p:nvPr/>
        </p:nvSpPr>
        <p:spPr>
          <a:xfrm>
            <a:off x="6306104" y="4811223"/>
            <a:ext cx="1051891"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just"/>
            <a:r>
              <a:rPr lang="en-US" sz="4200" dirty="0">
                <a:solidFill>
                  <a:srgbClr val="FF0000"/>
                </a:solidFill>
                <a:latin typeface="VNI-Avo" pitchFamily="2" charset="0"/>
                <a:cs typeface="Times New Roman" panose="02020603050405020304" pitchFamily="18" charset="0"/>
              </a:rPr>
              <a:t>um</a:t>
            </a:r>
          </a:p>
        </p:txBody>
      </p:sp>
      <p:sp>
        <p:nvSpPr>
          <p:cNvPr id="26" name="Rectangle 25"/>
          <p:cNvSpPr/>
          <p:nvPr/>
        </p:nvSpPr>
        <p:spPr>
          <a:xfrm>
            <a:off x="9827472" y="4808481"/>
            <a:ext cx="909223"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just"/>
            <a:r>
              <a:rPr lang="en-US" sz="4200" dirty="0">
                <a:solidFill>
                  <a:srgbClr val="FF0000"/>
                </a:solidFill>
                <a:latin typeface="VNI-Avo" pitchFamily="2" charset="0"/>
                <a:cs typeface="Times New Roman" panose="02020603050405020304" pitchFamily="18" charset="0"/>
              </a:rPr>
              <a:t>up</a:t>
            </a:r>
          </a:p>
        </p:txBody>
      </p:sp>
      <p:sp>
        <p:nvSpPr>
          <p:cNvPr id="27" name="Rectangle 26"/>
          <p:cNvSpPr/>
          <p:nvPr/>
        </p:nvSpPr>
        <p:spPr>
          <a:xfrm>
            <a:off x="703292" y="5452536"/>
            <a:ext cx="1051891"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just"/>
            <a:r>
              <a:rPr lang="en-US" sz="4200" dirty="0">
                <a:solidFill>
                  <a:srgbClr val="FF0000"/>
                </a:solidFill>
                <a:latin typeface="VNI-Avo" pitchFamily="2" charset="0"/>
                <a:cs typeface="Times New Roman" panose="02020603050405020304" pitchFamily="18" charset="0"/>
              </a:rPr>
              <a:t>um</a:t>
            </a:r>
          </a:p>
        </p:txBody>
      </p:sp>
      <p:sp>
        <p:nvSpPr>
          <p:cNvPr id="28" name="Rectangle 27"/>
          <p:cNvSpPr/>
          <p:nvPr/>
        </p:nvSpPr>
        <p:spPr>
          <a:xfrm>
            <a:off x="2488821" y="4170298"/>
            <a:ext cx="1428596"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just"/>
            <a:r>
              <a:rPr lang="en-US" sz="4200" dirty="0" smtClean="0">
                <a:solidFill>
                  <a:srgbClr val="FF0000"/>
                </a:solidFill>
                <a:latin typeface="VNI-Avo" pitchFamily="2" charset="0"/>
                <a:cs typeface="Times New Roman" panose="02020603050405020304" pitchFamily="18" charset="0"/>
              </a:rPr>
              <a:t>uoâm</a:t>
            </a:r>
            <a:endParaRPr lang="en-US" sz="4200" dirty="0">
              <a:solidFill>
                <a:srgbClr val="FF0000"/>
              </a:solidFill>
              <a:latin typeface="VNI-Avo" pitchFamily="2" charset="0"/>
              <a:cs typeface="Times New Roman" panose="02020603050405020304" pitchFamily="18" charset="0"/>
            </a:endParaRPr>
          </a:p>
        </p:txBody>
      </p:sp>
      <p:cxnSp>
        <p:nvCxnSpPr>
          <p:cNvPr id="3" name="Straight Connector 2"/>
          <p:cNvCxnSpPr/>
          <p:nvPr/>
        </p:nvCxnSpPr>
        <p:spPr>
          <a:xfrm>
            <a:off x="9601994" y="5472152"/>
            <a:ext cx="946264" cy="3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927221" y="4833257"/>
            <a:ext cx="1795693" cy="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85057" y="6092633"/>
            <a:ext cx="1504906" cy="251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89914" y="5442856"/>
            <a:ext cx="89262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2"/>
          <a:srcRect l="28201" t="15008" r="27739" b="20810"/>
          <a:stretch/>
        </p:blipFill>
        <p:spPr>
          <a:xfrm>
            <a:off x="315687" y="695072"/>
            <a:ext cx="11375570" cy="3615671"/>
          </a:xfrm>
          <a:prstGeom prst="rect">
            <a:avLst/>
          </a:prstGeom>
        </p:spPr>
      </p:pic>
    </p:spTree>
    <p:extLst>
      <p:ext uri="{BB962C8B-B14F-4D97-AF65-F5344CB8AC3E}">
        <p14:creationId xmlns:p14="http://schemas.microsoft.com/office/powerpoint/2010/main" val="111830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par>
                                <p:cTn id="16" presetID="4" presetClass="entr" presetSubtype="16"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ox(in)">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ox(in)">
                                      <p:cBhvr>
                                        <p:cTn id="23" dur="500"/>
                                        <p:tgtEl>
                                          <p:spTgt spid="27"/>
                                        </p:tgtEl>
                                      </p:cBhvr>
                                    </p:animEffect>
                                  </p:childTnLst>
                                </p:cTn>
                              </p:par>
                              <p:par>
                                <p:cTn id="24" presetID="4"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ox(i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ox(in)">
                                      <p:cBhvr>
                                        <p:cTn id="31" dur="500"/>
                                        <p:tgtEl>
                                          <p:spTgt spid="26"/>
                                        </p:tgtEl>
                                      </p:cBhvr>
                                    </p:animEffect>
                                  </p:childTnLst>
                                </p:cTn>
                              </p:par>
                              <p:par>
                                <p:cTn id="32" presetID="4"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ox(i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ox(in)">
                                      <p:cBhvr>
                                        <p:cTn id="39" dur="500"/>
                                        <p:tgtEl>
                                          <p:spTgt spid="28"/>
                                        </p:tgtEl>
                                      </p:cBhvr>
                                    </p:animEffect>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4"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28201" t="15008" r="27739" b="20810"/>
          <a:stretch/>
        </p:blipFill>
        <p:spPr>
          <a:xfrm>
            <a:off x="5730539" y="1993954"/>
            <a:ext cx="6438314" cy="4908627"/>
          </a:xfrm>
          <a:prstGeom prst="ellipse">
            <a:avLst/>
          </a:prstGeom>
          <a:ln>
            <a:noFill/>
          </a:ln>
          <a:effectLst>
            <a:softEdge rad="112500"/>
          </a:effectLst>
        </p:spPr>
      </p:pic>
      <p:sp>
        <p:nvSpPr>
          <p:cNvPr id="5" name="Cloud Callout 4"/>
          <p:cNvSpPr/>
          <p:nvPr/>
        </p:nvSpPr>
        <p:spPr>
          <a:xfrm>
            <a:off x="0" y="131389"/>
            <a:ext cx="6774287" cy="5599710"/>
          </a:xfrm>
          <a:prstGeom prst="cloudCallout">
            <a:avLst>
              <a:gd name="adj1" fmla="val 59611"/>
              <a:gd name="adj2" fmla="val 37529"/>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smtClean="0">
              <a:latin typeface="VNI-Avo" pitchFamily="2" charset="0"/>
              <a:cs typeface="Times New Roman" panose="02020603050405020304" pitchFamily="18" charset="0"/>
            </a:endParaRPr>
          </a:p>
          <a:p>
            <a:pPr algn="ctr"/>
            <a:endParaRPr lang="en-US" sz="1600" dirty="0">
              <a:latin typeface="VNI-Avo" pitchFamily="2" charset="0"/>
              <a:cs typeface="Times New Roman" panose="02020603050405020304" pitchFamily="18" charset="0"/>
            </a:endParaRPr>
          </a:p>
          <a:p>
            <a:pPr algn="ctr"/>
            <a:endParaRPr lang="en-US" sz="1600" dirty="0" smtClean="0">
              <a:latin typeface="VNI-Avo" pitchFamily="2" charset="0"/>
              <a:cs typeface="Times New Roman" panose="02020603050405020304" pitchFamily="18" charset="0"/>
            </a:endParaRPr>
          </a:p>
          <a:p>
            <a:pPr algn="ctr"/>
            <a:endParaRPr lang="en-US" sz="1600" dirty="0">
              <a:latin typeface="VNI-Avo" pitchFamily="2" charset="0"/>
              <a:cs typeface="Times New Roman" panose="02020603050405020304" pitchFamily="18" charset="0"/>
            </a:endParaRPr>
          </a:p>
          <a:p>
            <a:endParaRPr lang="en-US" sz="1600" dirty="0">
              <a:latin typeface="VNI-Avo" pitchFamily="2" charset="0"/>
              <a:cs typeface="Times New Roman" panose="02020603050405020304" pitchFamily="18" charset="0"/>
            </a:endParaRPr>
          </a:p>
          <a:p>
            <a:endParaRPr lang="en-US" sz="1600" dirty="0" smtClean="0">
              <a:latin typeface="VNI-Avo" pitchFamily="2" charset="0"/>
              <a:cs typeface="Times New Roman" panose="02020603050405020304" pitchFamily="18" charset="0"/>
            </a:endParaRPr>
          </a:p>
        </p:txBody>
      </p:sp>
      <p:pic>
        <p:nvPicPr>
          <p:cNvPr id="6" name="Picture 5"/>
          <p:cNvPicPr>
            <a:picLocks noChangeAspect="1"/>
          </p:cNvPicPr>
          <p:nvPr/>
        </p:nvPicPr>
        <p:blipFill rotWithShape="1">
          <a:blip r:embed="rId3"/>
          <a:srcRect l="9600" t="51076" r="87981" b="44621"/>
          <a:stretch/>
        </p:blipFill>
        <p:spPr>
          <a:xfrm>
            <a:off x="-13757" y="2739"/>
            <a:ext cx="854440" cy="766250"/>
          </a:xfrm>
          <a:prstGeom prst="rect">
            <a:avLst/>
          </a:prstGeom>
        </p:spPr>
      </p:pic>
      <p:sp>
        <p:nvSpPr>
          <p:cNvPr id="7" name="TextBox 6"/>
          <p:cNvSpPr txBox="1"/>
          <p:nvPr/>
        </p:nvSpPr>
        <p:spPr>
          <a:xfrm>
            <a:off x="1120972" y="559005"/>
            <a:ext cx="6272289" cy="1754326"/>
          </a:xfrm>
          <a:prstGeom prst="rect">
            <a:avLst/>
          </a:prstGeom>
          <a:noFill/>
        </p:spPr>
        <p:txBody>
          <a:bodyPr wrap="square" rtlCol="0">
            <a:spAutoFit/>
          </a:bodyPr>
          <a:lstStyle/>
          <a:p>
            <a:r>
              <a:rPr lang="en-US" sz="5400" b="1" dirty="0">
                <a:latin typeface="VNI-Avo" pitchFamily="2" charset="0"/>
                <a:cs typeface="Times New Roman" panose="02020603050405020304" pitchFamily="18" charset="0"/>
              </a:rPr>
              <a:t>Con </a:t>
            </a:r>
            <a:r>
              <a:rPr lang="en-US" sz="5400" b="1" dirty="0">
                <a:solidFill>
                  <a:srgbClr val="FF0000"/>
                </a:solidFill>
                <a:latin typeface="VNI-Avo" pitchFamily="2" charset="0"/>
                <a:cs typeface="Times New Roman" panose="02020603050405020304" pitchFamily="18" charset="0"/>
              </a:rPr>
              <a:t>gì</a:t>
            </a:r>
            <a:r>
              <a:rPr lang="en-US" sz="5400" b="1" dirty="0">
                <a:latin typeface="VNI-Avo" pitchFamily="2" charset="0"/>
                <a:cs typeface="Times New Roman" panose="02020603050405020304" pitchFamily="18" charset="0"/>
              </a:rPr>
              <a:t> </a:t>
            </a:r>
            <a:r>
              <a:rPr lang="en-US" sz="5400" b="1" dirty="0" smtClean="0">
                <a:latin typeface="VNI-Avo" pitchFamily="2" charset="0"/>
                <a:cs typeface="Times New Roman" panose="02020603050405020304" pitchFamily="18" charset="0"/>
              </a:rPr>
              <a:t>nuùp </a:t>
            </a:r>
            <a:r>
              <a:rPr lang="en-US" sz="5400" b="1" dirty="0" err="1" smtClean="0">
                <a:latin typeface="VNI-Avo" pitchFamily="2" charset="0"/>
                <a:cs typeface="Times New Roman" panose="02020603050405020304" pitchFamily="18" charset="0"/>
              </a:rPr>
              <a:t>sau</a:t>
            </a:r>
            <a:r>
              <a:rPr lang="en-US" sz="5400" b="1" dirty="0" smtClean="0">
                <a:latin typeface="VNI-Avo" pitchFamily="2" charset="0"/>
                <a:cs typeface="Times New Roman" panose="02020603050405020304" pitchFamily="18" charset="0"/>
              </a:rPr>
              <a:t> </a:t>
            </a:r>
            <a:r>
              <a:rPr lang="en-US" sz="5400" b="1" dirty="0" err="1" smtClean="0">
                <a:latin typeface="VNI-Avo" pitchFamily="2" charset="0"/>
                <a:cs typeface="Times New Roman" panose="02020603050405020304" pitchFamily="18" charset="0"/>
              </a:rPr>
              <a:t>chuøm</a:t>
            </a:r>
            <a:r>
              <a:rPr lang="en-US" sz="5400" b="1" dirty="0" smtClean="0">
                <a:latin typeface="VNI-Avo" pitchFamily="2" charset="0"/>
                <a:cs typeface="Times New Roman" panose="02020603050405020304" pitchFamily="18" charset="0"/>
              </a:rPr>
              <a:t> </a:t>
            </a:r>
            <a:r>
              <a:rPr lang="en-US" sz="5400" b="1" dirty="0" smtClean="0">
                <a:latin typeface="VNI-Avo" pitchFamily="2" charset="0"/>
                <a:cs typeface="Times New Roman" panose="02020603050405020304" pitchFamily="18" charset="0"/>
              </a:rPr>
              <a:t>vaûi </a:t>
            </a:r>
            <a:r>
              <a:rPr lang="en-US" sz="5400" b="1" dirty="0">
                <a:latin typeface="VNI-Avo" pitchFamily="2" charset="0"/>
                <a:cs typeface="Times New Roman" panose="02020603050405020304" pitchFamily="18" charset="0"/>
              </a:rPr>
              <a:t>chín?</a:t>
            </a:r>
            <a:endParaRPr lang="vi-VN" sz="5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80058" y="2519120"/>
            <a:ext cx="5331853" cy="1754326"/>
          </a:xfrm>
          <a:prstGeom prst="rect">
            <a:avLst/>
          </a:prstGeom>
          <a:noFill/>
        </p:spPr>
        <p:txBody>
          <a:bodyPr wrap="square" rtlCol="0">
            <a:spAutoFit/>
          </a:bodyPr>
          <a:lstStyle/>
          <a:p>
            <a:r>
              <a:rPr lang="en-US" sz="5400" b="1" dirty="0" smtClean="0">
                <a:solidFill>
                  <a:srgbClr val="CC0066"/>
                </a:solidFill>
                <a:latin typeface="VNI-Avo" pitchFamily="2" charset="0"/>
                <a:cs typeface="Times New Roman" panose="02020603050405020304" pitchFamily="18" charset="0"/>
              </a:rPr>
              <a:t>  </a:t>
            </a:r>
            <a:r>
              <a:rPr lang="en-US" sz="5400" b="1" dirty="0" err="1" smtClean="0">
                <a:solidFill>
                  <a:srgbClr val="CC0066"/>
                </a:solidFill>
                <a:latin typeface="VNI-Avo" pitchFamily="2" charset="0"/>
                <a:cs typeface="Times New Roman" panose="02020603050405020304" pitchFamily="18" charset="0"/>
              </a:rPr>
              <a:t>Tu</a:t>
            </a:r>
            <a:r>
              <a:rPr lang="en-US" sz="5400" b="1" dirty="0" smtClean="0">
                <a:solidFill>
                  <a:srgbClr val="CC0066"/>
                </a:solidFill>
                <a:latin typeface="VNI-Avo" pitchFamily="2" charset="0"/>
                <a:cs typeface="Times New Roman" panose="02020603050405020304" pitchFamily="18" charset="0"/>
              </a:rPr>
              <a:t> </a:t>
            </a:r>
            <a:r>
              <a:rPr lang="en-US" sz="5400" b="1" dirty="0" err="1">
                <a:solidFill>
                  <a:srgbClr val="CC0066"/>
                </a:solidFill>
                <a:latin typeface="VNI-Avo" pitchFamily="2" charset="0"/>
                <a:cs typeface="Times New Roman" panose="02020603050405020304" pitchFamily="18" charset="0"/>
              </a:rPr>
              <a:t>huù</a:t>
            </a:r>
            <a:r>
              <a:rPr lang="en-US" sz="5400" b="1" dirty="0">
                <a:solidFill>
                  <a:srgbClr val="CC0066"/>
                </a:solidFill>
                <a:latin typeface="VNI-Avo" pitchFamily="2" charset="0"/>
                <a:cs typeface="Times New Roman" panose="02020603050405020304" pitchFamily="18" charset="0"/>
              </a:rPr>
              <a:t> </a:t>
            </a:r>
            <a:r>
              <a:rPr lang="en-US" sz="5400" b="1" dirty="0" err="1">
                <a:solidFill>
                  <a:srgbClr val="CC0066"/>
                </a:solidFill>
                <a:latin typeface="VNI-Avo" pitchFamily="2" charset="0"/>
                <a:cs typeface="Times New Roman" panose="02020603050405020304" pitchFamily="18" charset="0"/>
              </a:rPr>
              <a:t>nuùp</a:t>
            </a:r>
            <a:r>
              <a:rPr lang="en-US" sz="5400" b="1" dirty="0">
                <a:solidFill>
                  <a:srgbClr val="CC0066"/>
                </a:solidFill>
                <a:latin typeface="VNI-Avo" pitchFamily="2" charset="0"/>
                <a:cs typeface="Times New Roman" panose="02020603050405020304" pitchFamily="18" charset="0"/>
              </a:rPr>
              <a:t> </a:t>
            </a:r>
            <a:r>
              <a:rPr lang="en-US" sz="5400" b="1" dirty="0" err="1">
                <a:solidFill>
                  <a:srgbClr val="CC0066"/>
                </a:solidFill>
                <a:latin typeface="VNI-Avo" pitchFamily="2" charset="0"/>
                <a:cs typeface="Times New Roman" panose="02020603050405020304" pitchFamily="18" charset="0"/>
              </a:rPr>
              <a:t>sau</a:t>
            </a:r>
            <a:r>
              <a:rPr lang="en-US" sz="5400" b="1" dirty="0">
                <a:solidFill>
                  <a:srgbClr val="CC0066"/>
                </a:solidFill>
                <a:latin typeface="VNI-Avo" pitchFamily="2" charset="0"/>
                <a:cs typeface="Times New Roman" panose="02020603050405020304" pitchFamily="18" charset="0"/>
              </a:rPr>
              <a:t> </a:t>
            </a:r>
            <a:r>
              <a:rPr lang="en-US" sz="5400" b="1" dirty="0" err="1">
                <a:solidFill>
                  <a:srgbClr val="CC0066"/>
                </a:solidFill>
                <a:latin typeface="VNI-Avo" pitchFamily="2" charset="0"/>
                <a:cs typeface="Times New Roman" panose="02020603050405020304" pitchFamily="18" charset="0"/>
              </a:rPr>
              <a:t>chuøm</a:t>
            </a:r>
            <a:r>
              <a:rPr lang="en-US" sz="5400" b="1" dirty="0">
                <a:solidFill>
                  <a:srgbClr val="CC0066"/>
                </a:solidFill>
                <a:latin typeface="VNI-Avo" pitchFamily="2" charset="0"/>
                <a:cs typeface="Times New Roman" panose="02020603050405020304" pitchFamily="18" charset="0"/>
              </a:rPr>
              <a:t> </a:t>
            </a:r>
            <a:r>
              <a:rPr lang="en-US" sz="5400" b="1" dirty="0" err="1">
                <a:solidFill>
                  <a:srgbClr val="CC0066"/>
                </a:solidFill>
                <a:latin typeface="VNI-Avo" pitchFamily="2" charset="0"/>
                <a:cs typeface="Times New Roman" panose="02020603050405020304" pitchFamily="18" charset="0"/>
              </a:rPr>
              <a:t>vaûi</a:t>
            </a:r>
            <a:r>
              <a:rPr lang="en-US" sz="5400" b="1" dirty="0">
                <a:solidFill>
                  <a:srgbClr val="CC0066"/>
                </a:solidFill>
                <a:latin typeface="VNI-Avo" pitchFamily="2" charset="0"/>
                <a:cs typeface="Times New Roman" panose="02020603050405020304" pitchFamily="18" charset="0"/>
              </a:rPr>
              <a:t> </a:t>
            </a:r>
            <a:r>
              <a:rPr lang="en-US" sz="5400" b="1" dirty="0" err="1" smtClean="0">
                <a:solidFill>
                  <a:srgbClr val="CC0066"/>
                </a:solidFill>
                <a:latin typeface="VNI-Avo" pitchFamily="2" charset="0"/>
                <a:cs typeface="Times New Roman" panose="02020603050405020304" pitchFamily="18" charset="0"/>
              </a:rPr>
              <a:t>chín</a:t>
            </a:r>
            <a:r>
              <a:rPr lang="en-US" sz="5400" b="1" dirty="0" smtClean="0">
                <a:solidFill>
                  <a:srgbClr val="CC0066"/>
                </a:solidFill>
                <a:latin typeface="VNI-Avo" pitchFamily="2" charset="0"/>
                <a:cs typeface="Times New Roman" panose="02020603050405020304" pitchFamily="18" charset="0"/>
              </a:rPr>
              <a:t>.</a:t>
            </a:r>
            <a:endParaRPr lang="vi-VN" sz="5400" b="1" dirty="0">
              <a:solidFill>
                <a:srgbClr val="CC0066"/>
              </a:solidFill>
            </a:endParaRPr>
          </a:p>
        </p:txBody>
      </p:sp>
    </p:spTree>
    <p:extLst>
      <p:ext uri="{BB962C8B-B14F-4D97-AF65-F5344CB8AC3E}">
        <p14:creationId xmlns:p14="http://schemas.microsoft.com/office/powerpoint/2010/main" val="422427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extBox 23"/>
          <p:cNvSpPr txBox="1"/>
          <p:nvPr/>
        </p:nvSpPr>
        <p:spPr>
          <a:xfrm>
            <a:off x="3492370" y="1097280"/>
            <a:ext cx="5136342" cy="3154710"/>
          </a:xfrm>
          <a:prstGeom prst="rect">
            <a:avLst/>
          </a:prstGeom>
          <a:noFill/>
        </p:spPr>
        <p:txBody>
          <a:bodyPr wrap="none" rtlCol="0">
            <a:spAutoFit/>
          </a:bodyPr>
          <a:lstStyle/>
          <a:p>
            <a:pPr algn="ctr"/>
            <a:r>
              <a:rPr lang="en-US" sz="19900" b="1" dirty="0" smtClean="0">
                <a:solidFill>
                  <a:srgbClr val="FF0000"/>
                </a:solidFill>
                <a:latin typeface="VNI-Avo" pitchFamily="2" charset="0"/>
              </a:rPr>
              <a:t>Vieát</a:t>
            </a:r>
            <a:endParaRPr lang="vi-VN" sz="19900" b="1" dirty="0">
              <a:solidFill>
                <a:srgbClr val="FF0000"/>
              </a:solidFill>
            </a:endParaRPr>
          </a:p>
        </p:txBody>
      </p:sp>
    </p:spTree>
    <p:extLst>
      <p:ext uri="{BB962C8B-B14F-4D97-AF65-F5344CB8AC3E}">
        <p14:creationId xmlns:p14="http://schemas.microsoft.com/office/powerpoint/2010/main" val="2481586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1869" y="0"/>
            <a:ext cx="5638800" cy="29146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33812" y="2793148"/>
            <a:ext cx="6477000" cy="3524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944528" y="22302"/>
            <a:ext cx="5410200" cy="472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heckerboard(across)">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749472" y="0"/>
            <a:ext cx="6762517" cy="245326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899317" y="2248365"/>
            <a:ext cx="6623824" cy="221212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2840307" y="4507416"/>
            <a:ext cx="6749741" cy="23282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Horizont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ctor Thế Giới Trẻ Em Ngày Phim Hoạt Hình Banner, Vectơ, Thế Giới, Tết  Thiếu Nhi Hình nền Vector để tải xuống miễn phí"/>
          <p:cNvPicPr>
            <a:picLocks noChangeAspect="1" noChangeArrowheads="1"/>
          </p:cNvPicPr>
          <p:nvPr/>
        </p:nvPicPr>
        <p:blipFill>
          <a:blip r:embed="rId2"/>
          <a:srcRect/>
          <a:stretch>
            <a:fillRect/>
          </a:stretch>
        </p:blipFill>
        <p:spPr bwMode="auto">
          <a:xfrm>
            <a:off x="0" y="0"/>
            <a:ext cx="12238156" cy="6858000"/>
          </a:xfrm>
          <a:prstGeom prst="rect">
            <a:avLst/>
          </a:prstGeom>
          <a:noFill/>
        </p:spPr>
      </p:pic>
      <p:sp>
        <p:nvSpPr>
          <p:cNvPr id="3" name="TextBox 7"/>
          <p:cNvSpPr txBox="1"/>
          <p:nvPr/>
        </p:nvSpPr>
        <p:spPr>
          <a:xfrm>
            <a:off x="-1016" y="1487685"/>
            <a:ext cx="12239172" cy="830997"/>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800" b="1" dirty="0">
                <a:ln w="0"/>
                <a:solidFill>
                  <a:schemeClr val="accent4">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4" name="Rectangle 3"/>
          <p:cNvSpPr/>
          <p:nvPr/>
        </p:nvSpPr>
        <p:spPr>
          <a:xfrm>
            <a:off x="3068352" y="4590426"/>
            <a:ext cx="7246664" cy="1107996"/>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solidFill>
                  <a:schemeClr val="accent6">
                    <a:lumMod val="50000"/>
                  </a:schemeClr>
                </a:solidFill>
                <a:latin typeface="HP001 5 hàng" pitchFamily="34" charset="0"/>
              </a:rPr>
              <a:t>Tuần 13 </a:t>
            </a:r>
            <a:r>
              <a:rPr lang="en-US" sz="6600" b="1" dirty="0">
                <a:latin typeface="HP001 5 hàng" pitchFamily="34" charset="0"/>
              </a:rPr>
              <a:t>– </a:t>
            </a:r>
            <a:r>
              <a:rPr lang="en-US" sz="6600" b="1" dirty="0">
                <a:solidFill>
                  <a:srgbClr val="0070C0"/>
                </a:solidFill>
                <a:latin typeface="HP001 5 hàng" pitchFamily="34" charset="0"/>
              </a:rPr>
              <a:t>Thứ </a:t>
            </a:r>
            <a:r>
              <a:rPr lang="en-US" sz="6600" b="1" dirty="0" smtClean="0">
                <a:solidFill>
                  <a:srgbClr val="0070C0"/>
                </a:solidFill>
                <a:latin typeface="HP001 5 hàng" pitchFamily="34" charset="0"/>
              </a:rPr>
              <a:t>ba</a:t>
            </a:r>
            <a:endParaRPr lang="en-US" sz="6600" b="1" dirty="0">
              <a:solidFill>
                <a:srgbClr val="0070C0"/>
              </a:solidFill>
              <a:latin typeface="HP001 5 hàng" pitchFamily="34" charset="0"/>
            </a:endParaRPr>
          </a:p>
        </p:txBody>
      </p:sp>
      <p:sp>
        <p:nvSpPr>
          <p:cNvPr id="5" name="Rectangle 4"/>
          <p:cNvSpPr/>
          <p:nvPr/>
        </p:nvSpPr>
        <p:spPr>
          <a:xfrm>
            <a:off x="4101174" y="2190135"/>
            <a:ext cx="415197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b="1" cap="none" spc="0" dirty="0" smtClean="0">
                <a:ln w="11430"/>
                <a:solidFill>
                  <a:srgbClr val="CC0066"/>
                </a:solidFill>
                <a:effectLst>
                  <a:outerShdw blurRad="50800" dist="39000" dir="5460000" algn="tl">
                    <a:srgbClr val="000000">
                      <a:alpha val="38000"/>
                    </a:srgbClr>
                  </a:outerShdw>
                </a:effectLst>
              </a:rPr>
              <a:t>HỌC VẦN</a:t>
            </a:r>
            <a:endParaRPr lang="en-US" sz="8000" b="1" cap="none" spc="0" dirty="0">
              <a:ln w="11430"/>
              <a:solidFill>
                <a:srgbClr val="CC0066"/>
              </a:solidFill>
              <a:effectLst>
                <a:outerShdw blurRad="50800" dist="39000" dir="5460000" algn="tl">
                  <a:srgbClr val="000000">
                    <a:alpha val="38000"/>
                  </a:srgbClr>
                </a:outerShdw>
              </a:effectLst>
            </a:endParaRPr>
          </a:p>
        </p:txBody>
      </p:sp>
      <p:sp>
        <p:nvSpPr>
          <p:cNvPr id="6" name="Rectangle 5"/>
          <p:cNvSpPr/>
          <p:nvPr/>
        </p:nvSpPr>
        <p:spPr>
          <a:xfrm>
            <a:off x="5048216" y="3368427"/>
            <a:ext cx="2230098"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cap="none" spc="0" dirty="0" smtClean="0">
                <a:ln w="11430"/>
                <a:solidFill>
                  <a:schemeClr val="accent2">
                    <a:lumMod val="75000"/>
                  </a:schemeClr>
                </a:solidFill>
                <a:effectLst>
                  <a:outerShdw blurRad="50800" dist="39000" dir="5460000" algn="tl">
                    <a:srgbClr val="000000">
                      <a:alpha val="38000"/>
                    </a:srgbClr>
                  </a:outerShdw>
                </a:effectLst>
                <a:latin typeface="VNI-Avo" pitchFamily="2" charset="0"/>
              </a:rPr>
              <a:t>LÔÙP 1</a:t>
            </a:r>
            <a:endParaRPr lang="en-US" sz="6000" b="1" cap="none" spc="0" dirty="0">
              <a:ln w="11430"/>
              <a:solidFill>
                <a:schemeClr val="accent2">
                  <a:lumMod val="75000"/>
                </a:schemeClr>
              </a:solidFill>
              <a:effectLst>
                <a:outerShdw blurRad="50800" dist="39000" dir="5460000" algn="tl">
                  <a:srgbClr val="000000">
                    <a:alpha val="38000"/>
                  </a:srgbClr>
                </a:outerShdw>
              </a:effectLst>
              <a:latin typeface="VNI-Avo"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11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67944" y="3746516"/>
            <a:ext cx="28956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b="1" dirty="0" smtClean="0">
                <a:latin typeface="VNI-Avo" pitchFamily="2" charset="0"/>
                <a:cs typeface="Times New Roman" panose="02020603050405020304" pitchFamily="18" charset="0"/>
              </a:rPr>
              <a:t>baùt côm </a:t>
            </a:r>
            <a:endParaRPr lang="vi-VN" sz="4400" b="1" dirty="0">
              <a:latin typeface="Vni 01 LinotypeZapfino one" pitchFamily="2" charset="2"/>
              <a:cs typeface="Times New Roman" panose="02020603050405020304" pitchFamily="18" charset="0"/>
            </a:endParaRPr>
          </a:p>
        </p:txBody>
      </p:sp>
      <p:sp>
        <p:nvSpPr>
          <p:cNvPr id="6" name="TextBox 5"/>
          <p:cNvSpPr txBox="1"/>
          <p:nvPr/>
        </p:nvSpPr>
        <p:spPr>
          <a:xfrm>
            <a:off x="4846866" y="5103355"/>
            <a:ext cx="2731043"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b="1" dirty="0" smtClean="0">
                <a:latin typeface="VNI-Avo" pitchFamily="2" charset="0"/>
                <a:cs typeface="Times New Roman" panose="02020603050405020304" pitchFamily="18" charset="0"/>
              </a:rPr>
              <a:t>hôïp taùc</a:t>
            </a:r>
            <a:endParaRPr lang="vi-VN" sz="4400" b="1" dirty="0">
              <a:latin typeface="Vni 01 LinotypeZapfino one" pitchFamily="2" charset="2"/>
              <a:cs typeface="Times New Roman" panose="02020603050405020304" pitchFamily="18" charset="0"/>
            </a:endParaRPr>
          </a:p>
        </p:txBody>
      </p:sp>
      <p:sp>
        <p:nvSpPr>
          <p:cNvPr id="7" name="TextBox 6"/>
          <p:cNvSpPr txBox="1"/>
          <p:nvPr/>
        </p:nvSpPr>
        <p:spPr>
          <a:xfrm>
            <a:off x="4846865" y="2370924"/>
            <a:ext cx="2731043"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b="1" dirty="0" smtClean="0">
                <a:latin typeface="VNI-Avo" pitchFamily="2" charset="0"/>
                <a:cs typeface="Times New Roman" panose="02020603050405020304" pitchFamily="18" charset="0"/>
              </a:rPr>
              <a:t>bôm </a:t>
            </a:r>
            <a:r>
              <a:rPr lang="en-US" sz="4400" b="1" dirty="0">
                <a:latin typeface="VNI-Avo" pitchFamily="2" charset="0"/>
                <a:cs typeface="Times New Roman" panose="02020603050405020304" pitchFamily="18" charset="0"/>
              </a:rPr>
              <a:t>xe</a:t>
            </a:r>
            <a:endParaRPr lang="vi-VN" sz="4800" b="1" dirty="0">
              <a:latin typeface="Vni 01 LinotypeZapfino one" pitchFamily="2" charset="2"/>
              <a:cs typeface="Times New Roman" panose="02020603050405020304" pitchFamily="18" charset="0"/>
            </a:endParaRPr>
          </a:p>
        </p:txBody>
      </p:sp>
      <p:sp>
        <p:nvSpPr>
          <p:cNvPr id="8" name="TextBox 7"/>
          <p:cNvSpPr txBox="1"/>
          <p:nvPr/>
        </p:nvSpPr>
        <p:spPr>
          <a:xfrm>
            <a:off x="4783539" y="1077686"/>
            <a:ext cx="2800554"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b="1" dirty="0" smtClean="0">
                <a:latin typeface="VNI-Avo" pitchFamily="2" charset="0"/>
                <a:cs typeface="Times New Roman" panose="02020603050405020304" pitchFamily="18" charset="0"/>
              </a:rPr>
              <a:t>lôïp nhaø</a:t>
            </a:r>
            <a:endParaRPr lang="vi-VN" sz="4400" b="1" dirty="0">
              <a:latin typeface="Vni 01 LinotypeZapfino one" pitchFamily="2" charset="2"/>
              <a:cs typeface="Times New Roman" panose="02020603050405020304" pitchFamily="18" charset="0"/>
            </a:endParaRPr>
          </a:p>
        </p:txBody>
      </p:sp>
      <p:pic>
        <p:nvPicPr>
          <p:cNvPr id="9"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a:srcRect l="31665" t="23318" r="30358" b="35336"/>
          <a:stretch/>
        </p:blipFill>
        <p:spPr>
          <a:xfrm>
            <a:off x="1061606" y="634225"/>
            <a:ext cx="2631128" cy="2213562"/>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rotWithShape="1">
          <a:blip r:embed="rId4"/>
          <a:srcRect l="27790" t="17869" r="26394" b="35256"/>
          <a:stretch/>
        </p:blipFill>
        <p:spPr>
          <a:xfrm>
            <a:off x="1041271" y="3943590"/>
            <a:ext cx="2656837" cy="2235476"/>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rotWithShape="1">
          <a:blip r:embed="rId5"/>
          <a:srcRect l="29463" t="18670" r="28235" b="35176"/>
          <a:stretch/>
        </p:blipFill>
        <p:spPr>
          <a:xfrm>
            <a:off x="8555295" y="634224"/>
            <a:ext cx="2651854" cy="2172365"/>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rotWithShape="1">
          <a:blip r:embed="rId6"/>
          <a:srcRect l="27841" t="19712" r="29451" b="35577"/>
          <a:stretch/>
        </p:blipFill>
        <p:spPr>
          <a:xfrm>
            <a:off x="8555294" y="3943590"/>
            <a:ext cx="2629064" cy="2235476"/>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15" name="Straight Arrow Connector 14"/>
          <p:cNvCxnSpPr>
            <a:stCxn id="8" idx="3"/>
            <a:endCxn id="13" idx="1"/>
          </p:cNvCxnSpPr>
          <p:nvPr/>
        </p:nvCxnSpPr>
        <p:spPr>
          <a:xfrm>
            <a:off x="7584093" y="1462407"/>
            <a:ext cx="971201" cy="35989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1"/>
            <a:endCxn id="11" idx="3"/>
          </p:cNvCxnSpPr>
          <p:nvPr/>
        </p:nvCxnSpPr>
        <p:spPr>
          <a:xfrm rot="10800000" flipV="1">
            <a:off x="3698109" y="2755644"/>
            <a:ext cx="1148757" cy="23056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1"/>
            <a:endCxn id="10" idx="3"/>
          </p:cNvCxnSpPr>
          <p:nvPr/>
        </p:nvCxnSpPr>
        <p:spPr>
          <a:xfrm rot="10800000">
            <a:off x="3692734" y="1741007"/>
            <a:ext cx="1075210" cy="23902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12" idx="1"/>
          </p:cNvCxnSpPr>
          <p:nvPr/>
        </p:nvCxnSpPr>
        <p:spPr>
          <a:xfrm flipV="1">
            <a:off x="7577909" y="1720407"/>
            <a:ext cx="977386" cy="37676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04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75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750"/>
                                        <p:tgtEl>
                                          <p:spTgt spid="12"/>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750"/>
                                        <p:tgtEl>
                                          <p:spTgt spid="11"/>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7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Righ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9"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strips(up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strips(upRight)">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5999" y="576942"/>
            <a:ext cx="4728605" cy="1569660"/>
          </a:xfrm>
          <a:prstGeom prst="rect">
            <a:avLst/>
          </a:prstGeom>
          <a:noFill/>
        </p:spPr>
        <p:txBody>
          <a:bodyPr wrap="square" rtlCol="0">
            <a:spAutoFit/>
          </a:bodyPr>
          <a:lstStyle/>
          <a:p>
            <a:r>
              <a:rPr lang="en-US" sz="6000" b="1" dirty="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a:t>
            </a:r>
            <a:r>
              <a:rPr lang="en-US" sz="7200" b="1" u="sng" dirty="0">
                <a:latin typeface="VNI-Avo" pitchFamily="2" charset="0"/>
                <a:cs typeface="Times New Roman" panose="02020603050405020304" pitchFamily="18" charset="0"/>
              </a:rPr>
              <a:t>62</a:t>
            </a:r>
            <a:r>
              <a:rPr lang="en-US" sz="7200" b="1" dirty="0">
                <a:latin typeface="VNI-Avo" pitchFamily="2" charset="0"/>
                <a:cs typeface="Times New Roman" panose="02020603050405020304" pitchFamily="18" charset="0"/>
              </a:rPr>
              <a:t>:</a:t>
            </a:r>
            <a:r>
              <a:rPr lang="en-US" sz="9600" b="1" dirty="0">
                <a:latin typeface="VNI-Avo" pitchFamily="2" charset="0"/>
                <a:cs typeface="Times New Roman" panose="02020603050405020304" pitchFamily="18" charset="0"/>
              </a:rPr>
              <a:t>   </a:t>
            </a:r>
            <a:endParaRPr lang="vi-VN" sz="115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765544" y="2258539"/>
            <a:ext cx="7801213" cy="1569660"/>
          </a:xfrm>
          <a:prstGeom prst="rect">
            <a:avLst/>
          </a:prstGeom>
        </p:spPr>
        <p:txBody>
          <a:bodyPr wrap="square">
            <a:spAutoFit/>
          </a:bodyPr>
          <a:lstStyle/>
          <a:p>
            <a:r>
              <a:rPr lang="en-US" sz="9600" b="1" dirty="0">
                <a:solidFill>
                  <a:srgbClr val="FF0000"/>
                </a:solidFill>
                <a:latin typeface="VNI-Avo" pitchFamily="2" charset="0"/>
                <a:cs typeface="Times New Roman" panose="02020603050405020304" pitchFamily="18" charset="0"/>
              </a:rPr>
              <a:t>um </a:t>
            </a:r>
            <a:r>
              <a:rPr lang="en-US" sz="9600" b="1" dirty="0" smtClean="0">
                <a:solidFill>
                  <a:srgbClr val="FF0000"/>
                </a:solidFill>
                <a:latin typeface="VNI-Avo" pitchFamily="2" charset="0"/>
                <a:cs typeface="Times New Roman" panose="02020603050405020304" pitchFamily="18" charset="0"/>
              </a:rPr>
              <a:t>up uoâm</a:t>
            </a:r>
            <a:endParaRPr lang="vi-VN" sz="9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508178" y="3995058"/>
            <a:ext cx="2177143" cy="584775"/>
          </a:xfrm>
          <a:prstGeom prst="rect">
            <a:avLst/>
          </a:prstGeom>
          <a:noFill/>
        </p:spPr>
        <p:txBody>
          <a:bodyPr wrap="square" rtlCol="0">
            <a:spAutoFit/>
          </a:bodyPr>
          <a:lstStyle/>
          <a:p>
            <a:r>
              <a:rPr lang="en-US" sz="3200" b="1" dirty="0" smtClean="0">
                <a:latin typeface="VNI-Avo" pitchFamily="2" charset="0"/>
              </a:rPr>
              <a:t>(Tieát 1)</a:t>
            </a:r>
            <a:endParaRPr lang="en-US" sz="3200" b="1" dirty="0">
              <a:latin typeface="VNI-Avo" pitchFamily="2" charset="0"/>
            </a:endParaRPr>
          </a:p>
        </p:txBody>
      </p:sp>
    </p:spTree>
    <p:extLst>
      <p:ext uri="{BB962C8B-B14F-4D97-AF65-F5344CB8AC3E}">
        <p14:creationId xmlns:p14="http://schemas.microsoft.com/office/powerpoint/2010/main" val="1544948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95736" y="1854926"/>
            <a:ext cx="9671172" cy="2215991"/>
          </a:xfrm>
          <a:prstGeom prst="rect">
            <a:avLst/>
          </a:prstGeom>
          <a:noFill/>
        </p:spPr>
        <p:txBody>
          <a:bodyPr wrap="square" rtlCol="0">
            <a:spAutoFit/>
          </a:bodyPr>
          <a:lstStyle/>
          <a:p>
            <a:pPr algn="ctr"/>
            <a:r>
              <a:rPr lang="en-US" sz="13800" b="1" dirty="0" smtClean="0">
                <a:solidFill>
                  <a:srgbClr val="FF0000"/>
                </a:solidFill>
                <a:latin typeface="VNI-Avo" pitchFamily="2" charset="0"/>
              </a:rPr>
              <a:t>Khaùm phaù</a:t>
            </a:r>
            <a:endParaRPr lang="vi-VN" sz="13800" b="1" dirty="0">
              <a:solidFill>
                <a:srgbClr val="FF0000"/>
              </a:solidFill>
            </a:endParaRPr>
          </a:p>
        </p:txBody>
      </p:sp>
    </p:spTree>
    <p:extLst>
      <p:ext uri="{BB962C8B-B14F-4D97-AF65-F5344CB8AC3E}">
        <p14:creationId xmlns:p14="http://schemas.microsoft.com/office/powerpoint/2010/main" val="384690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969" y="2797445"/>
            <a:ext cx="3625386" cy="923330"/>
          </a:xfrm>
          <a:prstGeom prst="rect">
            <a:avLst/>
          </a:prstGeom>
          <a:noFill/>
        </p:spPr>
        <p:txBody>
          <a:bodyPr wrap="square" rtlCol="0">
            <a:spAutoFit/>
          </a:bodyPr>
          <a:lstStyle/>
          <a:p>
            <a:r>
              <a:rPr lang="en-US" sz="5400" b="1" dirty="0">
                <a:latin typeface="VNI-Avo" pitchFamily="2" charset="0"/>
                <a:cs typeface="Times New Roman" panose="02020603050405020304" pitchFamily="18" charset="0"/>
              </a:rPr>
              <a:t>ch</a:t>
            </a:r>
            <a:r>
              <a:rPr lang="en-US" sz="5400" b="1" dirty="0">
                <a:solidFill>
                  <a:srgbClr val="FF0000"/>
                </a:solidFill>
                <a:latin typeface="VNI-Avo" pitchFamily="2" charset="0"/>
                <a:cs typeface="Times New Roman" panose="02020603050405020304" pitchFamily="18" charset="0"/>
              </a:rPr>
              <a:t>um </a:t>
            </a:r>
            <a:r>
              <a:rPr lang="en-US" sz="5400" b="1" dirty="0" smtClean="0">
                <a:latin typeface="VNI-Avo" pitchFamily="2" charset="0"/>
                <a:cs typeface="Times New Roman" panose="02020603050405020304" pitchFamily="18" charset="0"/>
              </a:rPr>
              <a:t>ñaát </a:t>
            </a:r>
            <a:endParaRPr lang="vi-VN" sz="5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96541" y="3627830"/>
            <a:ext cx="2704892" cy="923330"/>
          </a:xfrm>
          <a:prstGeom prst="rect">
            <a:avLst/>
          </a:prstGeom>
          <a:noFill/>
        </p:spPr>
        <p:txBody>
          <a:bodyPr wrap="square" rtlCol="0">
            <a:spAutoFit/>
          </a:bodyPr>
          <a:lstStyle/>
          <a:p>
            <a:r>
              <a:rPr lang="en-US" sz="5400" b="1" dirty="0">
                <a:latin typeface="VNI-Avo" pitchFamily="2" charset="0"/>
                <a:cs typeface="Times New Roman" panose="02020603050405020304" pitchFamily="18" charset="0"/>
              </a:rPr>
              <a:t>  ch</a:t>
            </a:r>
            <a:r>
              <a:rPr lang="en-US" sz="5400" b="1" dirty="0">
                <a:solidFill>
                  <a:srgbClr val="FF0000"/>
                </a:solidFill>
                <a:latin typeface="VNI-Avo" pitchFamily="2" charset="0"/>
                <a:cs typeface="Times New Roman" panose="02020603050405020304" pitchFamily="18" charset="0"/>
              </a:rPr>
              <a:t>um</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68873" y="4433544"/>
            <a:ext cx="1886458" cy="923330"/>
          </a:xfrm>
          <a:prstGeom prst="rect">
            <a:avLst/>
          </a:prstGeom>
          <a:noFill/>
        </p:spPr>
        <p:txBody>
          <a:bodyPr wrap="square" rtlCol="0">
            <a:spAutoFit/>
          </a:bodyPr>
          <a:lstStyle/>
          <a:p>
            <a:r>
              <a:rPr lang="en-US" sz="5400" b="1" dirty="0">
                <a:solidFill>
                  <a:srgbClr val="FF0000"/>
                </a:solidFill>
                <a:latin typeface="VNI-Avo" pitchFamily="2" charset="0"/>
                <a:cs typeface="Times New Roman" panose="02020603050405020304" pitchFamily="18" charset="0"/>
              </a:rPr>
              <a:t> um</a:t>
            </a:r>
            <a:r>
              <a:rPr lang="en-US" sz="5400" b="1" dirty="0">
                <a:latin typeface="VNI-Avo" pitchFamily="2" charset="0"/>
                <a:cs typeface="Times New Roman" panose="02020603050405020304" pitchFamily="18" charset="0"/>
              </a:rPr>
              <a:t> </a:t>
            </a:r>
            <a:endParaRPr lang="vi-VN" sz="5400" b="1"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37136" y="5854517"/>
            <a:ext cx="3876942" cy="649978"/>
            <a:chOff x="678066" y="5373862"/>
            <a:chExt cx="3991046" cy="832344"/>
          </a:xfrm>
        </p:grpSpPr>
        <p:sp>
          <p:nvSpPr>
            <p:cNvPr id="13" name="Rectangle 12"/>
            <p:cNvSpPr/>
            <p:nvPr/>
          </p:nvSpPr>
          <p:spPr>
            <a:xfrm>
              <a:off x="678066" y="5373862"/>
              <a:ext cx="719414"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B050"/>
                  </a:solidFill>
                  <a:latin typeface="VNI-Avo" pitchFamily="2" charset="0"/>
                  <a:cs typeface="Times New Roman" panose="02020603050405020304" pitchFamily="18" charset="0"/>
                </a:rPr>
                <a:t>u</a:t>
              </a:r>
              <a:endParaRPr lang="vi-VN" sz="4800" b="1" dirty="0">
                <a:solidFill>
                  <a:srgbClr val="00B05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854082" y="5402342"/>
              <a:ext cx="829092"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B050"/>
                  </a:solidFill>
                  <a:latin typeface="VNI-Avo" pitchFamily="2" charset="0"/>
                  <a:cs typeface="Times New Roman" panose="02020603050405020304" pitchFamily="18" charset="0"/>
                </a:rPr>
                <a:t>m</a:t>
              </a:r>
              <a:endParaRPr lang="vi-VN" sz="4800" b="1" dirty="0">
                <a:solidFill>
                  <a:srgbClr val="00B05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368824" y="5402342"/>
              <a:ext cx="130028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B050"/>
                  </a:solidFill>
                  <a:latin typeface="VNI-Avo" pitchFamily="2" charset="0"/>
                  <a:cs typeface="Times New Roman" panose="02020603050405020304" pitchFamily="18" charset="0"/>
                </a:rPr>
                <a:t>um</a:t>
              </a:r>
              <a:endParaRPr lang="vi-VN" sz="4800" b="1" dirty="0">
                <a:solidFill>
                  <a:srgbClr val="00B050"/>
                </a:solidFill>
                <a:latin typeface="Times New Roman" panose="02020603050405020304" pitchFamily="18" charset="0"/>
                <a:cs typeface="Times New Roman" panose="02020603050405020304" pitchFamily="18" charset="0"/>
              </a:endParaRPr>
            </a:p>
          </p:txBody>
        </p:sp>
        <p:cxnSp>
          <p:nvCxnSpPr>
            <p:cNvPr id="17" name="Straight Arrow Connector 16"/>
            <p:cNvCxnSpPr>
              <a:stCxn id="14" idx="3"/>
              <a:endCxn id="16" idx="1"/>
            </p:cNvCxnSpPr>
            <p:nvPr/>
          </p:nvCxnSpPr>
          <p:spPr>
            <a:xfrm>
              <a:off x="2683174" y="5804274"/>
              <a:ext cx="685650" cy="203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6" name="TextBox 25"/>
          <p:cNvSpPr txBox="1"/>
          <p:nvPr/>
        </p:nvSpPr>
        <p:spPr>
          <a:xfrm>
            <a:off x="1472371" y="4436204"/>
            <a:ext cx="1430082" cy="1754326"/>
          </a:xfrm>
          <a:prstGeom prst="rect">
            <a:avLst/>
          </a:prstGeom>
          <a:noFill/>
        </p:spPr>
        <p:txBody>
          <a:bodyPr wrap="square" rtlCol="0">
            <a:spAutoFit/>
          </a:bodyPr>
          <a:lstStyle/>
          <a:p>
            <a:r>
              <a:rPr lang="en-US" sz="5400" b="1" dirty="0">
                <a:solidFill>
                  <a:srgbClr val="002060"/>
                </a:solidFill>
                <a:latin typeface="VNI-Avo" pitchFamily="2" charset="0"/>
                <a:cs typeface="Times New Roman" panose="02020603050405020304" pitchFamily="18" charset="0"/>
              </a:rPr>
              <a:t>m</a:t>
            </a:r>
            <a:endParaRPr lang="vi-VN" sz="5400" b="1" dirty="0">
              <a:solidFill>
                <a:srgbClr val="002060"/>
              </a:solidFill>
              <a:latin typeface="Times New Roman" panose="02020603050405020304" pitchFamily="18" charset="0"/>
              <a:cs typeface="Times New Roman" panose="02020603050405020304" pitchFamily="18" charset="0"/>
            </a:endParaRPr>
          </a:p>
          <a:p>
            <a:endParaRPr lang="vi-VN" sz="5400" b="1"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059795" y="4433376"/>
            <a:ext cx="900966" cy="923330"/>
          </a:xfrm>
          <a:prstGeom prst="rect">
            <a:avLst/>
          </a:prstGeom>
          <a:noFill/>
        </p:spPr>
        <p:txBody>
          <a:bodyPr wrap="square" rtlCol="0">
            <a:spAutoFit/>
          </a:bodyPr>
          <a:lstStyle/>
          <a:p>
            <a:r>
              <a:rPr lang="en-US" sz="5400" b="1" dirty="0">
                <a:solidFill>
                  <a:srgbClr val="CC0066"/>
                </a:solidFill>
                <a:latin typeface="VNI-Avo" pitchFamily="2" charset="0"/>
                <a:cs typeface="Times New Roman" panose="02020603050405020304" pitchFamily="18" charset="0"/>
              </a:rPr>
              <a:t>u</a:t>
            </a:r>
            <a:endParaRPr lang="vi-VN" sz="5400" b="1" dirty="0">
              <a:solidFill>
                <a:srgbClr val="CC0066"/>
              </a:solidFill>
              <a:latin typeface="Times New Roman" panose="02020603050405020304" pitchFamily="18" charset="0"/>
              <a:cs typeface="Times New Roman" panose="02020603050405020304" pitchFamily="18" charset="0"/>
            </a:endParaRPr>
          </a:p>
        </p:txBody>
      </p:sp>
      <p:sp>
        <p:nvSpPr>
          <p:cNvPr id="30"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1600" dirty="0"/>
          </a:p>
        </p:txBody>
      </p:sp>
      <p:sp>
        <p:nvSpPr>
          <p:cNvPr id="31"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1600" dirty="0"/>
          </a:p>
        </p:txBody>
      </p:sp>
      <p:sp>
        <p:nvSpPr>
          <p:cNvPr id="32"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1600" dirty="0"/>
          </a:p>
        </p:txBody>
      </p:sp>
      <p:sp>
        <p:nvSpPr>
          <p:cNvPr id="33"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1600" dirty="0"/>
          </a:p>
        </p:txBody>
      </p:sp>
      <p:sp>
        <p:nvSpPr>
          <p:cNvPr id="60" name="TextBox 59"/>
          <p:cNvSpPr txBox="1"/>
          <p:nvPr/>
        </p:nvSpPr>
        <p:spPr>
          <a:xfrm>
            <a:off x="4346903" y="3644735"/>
            <a:ext cx="2071460"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ch</a:t>
            </a:r>
            <a:r>
              <a:rPr lang="en-US" sz="5400" b="1" dirty="0" smtClean="0">
                <a:solidFill>
                  <a:srgbClr val="FF0000"/>
                </a:solidFill>
                <a:latin typeface="VNI-Avo" pitchFamily="2" charset="0"/>
                <a:cs typeface="Times New Roman" panose="02020603050405020304" pitchFamily="18" charset="0"/>
              </a:rPr>
              <a:t>uïp </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4781928" y="4476419"/>
            <a:ext cx="2287952" cy="923330"/>
          </a:xfrm>
          <a:prstGeom prst="rect">
            <a:avLst/>
          </a:prstGeom>
          <a:noFill/>
        </p:spPr>
        <p:txBody>
          <a:bodyPr wrap="square" rtlCol="0">
            <a:spAutoFit/>
          </a:bodyPr>
          <a:lstStyle/>
          <a:p>
            <a:r>
              <a:rPr lang="en-US" sz="5400" b="1" dirty="0">
                <a:solidFill>
                  <a:srgbClr val="FF0000"/>
                </a:solidFill>
                <a:latin typeface="VNI-Avo" pitchFamily="2" charset="0"/>
                <a:cs typeface="Times New Roman" panose="02020603050405020304" pitchFamily="18" charset="0"/>
              </a:rPr>
              <a:t>  up</a:t>
            </a:r>
            <a:r>
              <a:rPr lang="en-US" sz="5400" b="1" dirty="0">
                <a:latin typeface="VNI-Avo" pitchFamily="2" charset="0"/>
                <a:cs typeface="Times New Roman" panose="02020603050405020304" pitchFamily="18" charset="0"/>
              </a:rPr>
              <a:t> </a:t>
            </a:r>
            <a:endParaRPr lang="vi-VN" sz="5400" b="1" dirty="0">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4109256" y="5876757"/>
            <a:ext cx="3484729" cy="631771"/>
            <a:chOff x="701023" y="5373786"/>
            <a:chExt cx="3941785" cy="806364"/>
          </a:xfrm>
        </p:grpSpPr>
        <p:sp>
          <p:nvSpPr>
            <p:cNvPr id="63" name="Rectangle 62"/>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70C0"/>
                  </a:solidFill>
                  <a:latin typeface="VNI-Avo" pitchFamily="2" charset="0"/>
                  <a:cs typeface="Times New Roman" panose="02020603050405020304" pitchFamily="18" charset="0"/>
                </a:rPr>
                <a:t>u</a:t>
              </a:r>
              <a:endParaRPr lang="vi-VN" sz="4800" b="1" dirty="0">
                <a:solidFill>
                  <a:srgbClr val="0070C0"/>
                </a:solidFill>
                <a:latin typeface="Times New Roman" panose="02020603050405020304" pitchFamily="18" charset="0"/>
                <a:cs typeface="Times New Roman" panose="02020603050405020304" pitchFamily="18" charset="0"/>
              </a:endParaRPr>
            </a:p>
          </p:txBody>
        </p:sp>
        <p:sp>
          <p:nvSpPr>
            <p:cNvPr id="64" name="Rectangle 63"/>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70C0"/>
                  </a:solidFill>
                  <a:latin typeface="VNI-Avo" pitchFamily="2" charset="0"/>
                  <a:cs typeface="Times New Roman" panose="02020603050405020304" pitchFamily="18" charset="0"/>
                </a:rPr>
                <a:t>p</a:t>
              </a:r>
              <a:endParaRPr lang="vi-VN" sz="4800" b="1" dirty="0">
                <a:solidFill>
                  <a:srgbClr val="0070C0"/>
                </a:solidFill>
                <a:latin typeface="Times New Roman" panose="02020603050405020304" pitchFamily="18" charset="0"/>
                <a:cs typeface="Times New Roman" panose="02020603050405020304" pitchFamily="18" charset="0"/>
              </a:endParaRPr>
            </a:p>
          </p:txBody>
        </p:sp>
        <p:cxnSp>
          <p:nvCxnSpPr>
            <p:cNvPr id="65" name="Straight Connector 64"/>
            <p:cNvCxnSpPr>
              <a:stCxn id="63" idx="3"/>
              <a:endCxn id="64"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66" name="Rectangle 65"/>
            <p:cNvSpPr/>
            <p:nvPr/>
          </p:nvSpPr>
          <p:spPr>
            <a:xfrm>
              <a:off x="3457191" y="5373786"/>
              <a:ext cx="1185617" cy="80386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rgbClr val="0070C0"/>
                  </a:solidFill>
                  <a:latin typeface="VNI-Avo" pitchFamily="2" charset="0"/>
                  <a:cs typeface="Times New Roman" panose="02020603050405020304" pitchFamily="18" charset="0"/>
                </a:rPr>
                <a:t>up</a:t>
              </a:r>
              <a:endParaRPr lang="vi-VN" sz="4800" b="1" dirty="0">
                <a:solidFill>
                  <a:srgbClr val="0070C0"/>
                </a:solidFill>
                <a:latin typeface="Times New Roman" panose="02020603050405020304" pitchFamily="18" charset="0"/>
                <a:cs typeface="Times New Roman" panose="02020603050405020304" pitchFamily="18" charset="0"/>
              </a:endParaRPr>
            </a:p>
          </p:txBody>
        </p:sp>
        <p:cxnSp>
          <p:nvCxnSpPr>
            <p:cNvPr id="67" name="Straight Arrow Connector 66"/>
            <p:cNvCxnSpPr>
              <a:stCxn id="64" idx="3"/>
              <a:endCxn id="66" idx="1"/>
            </p:cNvCxnSpPr>
            <p:nvPr/>
          </p:nvCxnSpPr>
          <p:spPr>
            <a:xfrm>
              <a:off x="2874279" y="5775718"/>
              <a:ext cx="5829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69" name="TextBox 68"/>
          <p:cNvSpPr txBox="1"/>
          <p:nvPr/>
        </p:nvSpPr>
        <p:spPr>
          <a:xfrm>
            <a:off x="5176149" y="4482793"/>
            <a:ext cx="900966" cy="923330"/>
          </a:xfrm>
          <a:prstGeom prst="rect">
            <a:avLst/>
          </a:prstGeom>
          <a:noFill/>
        </p:spPr>
        <p:txBody>
          <a:bodyPr wrap="square" rtlCol="0">
            <a:spAutoFit/>
          </a:bodyPr>
          <a:lstStyle/>
          <a:p>
            <a:r>
              <a:rPr lang="en-US" sz="5400" b="1" dirty="0">
                <a:solidFill>
                  <a:srgbClr val="CC0066"/>
                </a:solidFill>
                <a:latin typeface="VNI-Avo" pitchFamily="2" charset="0"/>
                <a:cs typeface="Times New Roman" panose="02020603050405020304" pitchFamily="18" charset="0"/>
              </a:rPr>
              <a:t>u</a:t>
            </a:r>
            <a:endParaRPr lang="vi-VN" sz="5400" b="1" dirty="0">
              <a:solidFill>
                <a:srgbClr val="CC0066"/>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5583349" y="4478403"/>
            <a:ext cx="605281" cy="923330"/>
          </a:xfrm>
          <a:prstGeom prst="rect">
            <a:avLst/>
          </a:prstGeom>
          <a:noFill/>
        </p:spPr>
        <p:txBody>
          <a:bodyPr wrap="square" rtlCol="0">
            <a:spAutoFit/>
          </a:bodyPr>
          <a:lstStyle/>
          <a:p>
            <a:r>
              <a:rPr lang="en-US" sz="5400" b="1" dirty="0">
                <a:solidFill>
                  <a:srgbClr val="7030A0"/>
                </a:solidFill>
                <a:latin typeface="VNI-Avo" pitchFamily="2" charset="0"/>
                <a:cs typeface="Times New Roman" panose="02020603050405020304" pitchFamily="18" charset="0"/>
              </a:rPr>
              <a:t>p</a:t>
            </a:r>
            <a:endParaRPr lang="vi-VN" sz="5400" b="1" dirty="0">
              <a:solidFill>
                <a:srgbClr val="7030A0"/>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4332195" y="2798763"/>
            <a:ext cx="3539632"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ch</a:t>
            </a:r>
            <a:r>
              <a:rPr lang="en-US" sz="5400" b="1" dirty="0" smtClean="0">
                <a:solidFill>
                  <a:srgbClr val="FF0000"/>
                </a:solidFill>
                <a:latin typeface="VNI-Avo" pitchFamily="2" charset="0"/>
                <a:cs typeface="Times New Roman" panose="02020603050405020304" pitchFamily="18" charset="0"/>
              </a:rPr>
              <a:t>uïp</a:t>
            </a:r>
            <a:r>
              <a:rPr lang="en-US" sz="5400" b="1" dirty="0" smtClean="0">
                <a:latin typeface="VNI-Avo" pitchFamily="2" charset="0"/>
                <a:cs typeface="Times New Roman" panose="02020603050405020304" pitchFamily="18" charset="0"/>
              </a:rPr>
              <a:t> ñeøn</a:t>
            </a:r>
            <a:endParaRPr lang="vi-VN" sz="5400" b="1" dirty="0">
              <a:latin typeface="Times New Roman" panose="02020603050405020304" pitchFamily="18" charset="0"/>
              <a:cs typeface="Times New Roman" panose="02020603050405020304" pitchFamily="18" charset="0"/>
            </a:endParaRPr>
          </a:p>
        </p:txBody>
      </p:sp>
      <p:sp>
        <p:nvSpPr>
          <p:cNvPr id="73" name="AutoShape 4" descr="COMBO 2 CÂY GIỐNG CHANH KHÔNG HẠT DÒNG QUẢ CHÙM SIÊU NĂNG SUẤT, CAM KẾT  GIỐNG CHUẨN | Lazada.vn"/>
          <p:cNvSpPr>
            <a:spLocks noChangeAspect="1" noChangeArrowheads="1"/>
          </p:cNvSpPr>
          <p:nvPr/>
        </p:nvSpPr>
        <p:spPr bwMode="auto">
          <a:xfrm>
            <a:off x="4250497" y="-865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1600" dirty="0"/>
          </a:p>
        </p:txBody>
      </p:sp>
      <p:sp>
        <p:nvSpPr>
          <p:cNvPr id="74" name="AutoShape 6" descr="COMBO 2 CÂY GIỐNG CHANH KHÔNG HẠT DÒNG QUẢ CHÙM SIÊU NĂNG SUẤT, CAM KẾT  GIỐNG CHUẨN | Lazada.vn"/>
          <p:cNvSpPr>
            <a:spLocks noChangeAspect="1" noChangeArrowheads="1"/>
          </p:cNvSpPr>
          <p:nvPr/>
        </p:nvSpPr>
        <p:spPr bwMode="auto">
          <a:xfrm>
            <a:off x="4402897" y="658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1600" dirty="0"/>
          </a:p>
        </p:txBody>
      </p:sp>
      <p:sp>
        <p:nvSpPr>
          <p:cNvPr id="75" name="AutoShape 8" descr="COMBO 2 CÂY GIỐNG CHANH KHÔNG HẠT DÒNG QUẢ CHÙM SIÊU NĂNG SUẤT, CAM KẾT  GIỐNG CHUẨN | Lazada.vn"/>
          <p:cNvSpPr>
            <a:spLocks noChangeAspect="1" noChangeArrowheads="1"/>
          </p:cNvSpPr>
          <p:nvPr/>
        </p:nvSpPr>
        <p:spPr bwMode="auto">
          <a:xfrm>
            <a:off x="4555297" y="2182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1600" dirty="0"/>
          </a:p>
        </p:txBody>
      </p:sp>
      <p:sp>
        <p:nvSpPr>
          <p:cNvPr id="77" name="TextBox 76"/>
          <p:cNvSpPr txBox="1"/>
          <p:nvPr/>
        </p:nvSpPr>
        <p:spPr>
          <a:xfrm>
            <a:off x="9612345" y="3746959"/>
            <a:ext cx="2920940" cy="923330"/>
          </a:xfrm>
          <a:prstGeom prst="rect">
            <a:avLst/>
          </a:prstGeom>
          <a:noFill/>
        </p:spPr>
        <p:txBody>
          <a:bodyPr wrap="square" rtlCol="0">
            <a:spAutoFit/>
          </a:bodyPr>
          <a:lstStyle/>
          <a:p>
            <a:r>
              <a:rPr lang="en-US" sz="5400" b="1" dirty="0">
                <a:latin typeface="VNI-Avo" pitchFamily="2" charset="0"/>
                <a:cs typeface="Times New Roman" panose="02020603050405020304" pitchFamily="18" charset="0"/>
              </a:rPr>
              <a:t> </a:t>
            </a:r>
            <a:r>
              <a:rPr lang="en-US" sz="5400" b="1" dirty="0" smtClean="0">
                <a:latin typeface="VNI-Avo" pitchFamily="2" charset="0"/>
                <a:cs typeface="Times New Roman" panose="02020603050405020304" pitchFamily="18" charset="0"/>
              </a:rPr>
              <a:t>m</a:t>
            </a:r>
            <a:r>
              <a:rPr lang="en-US" sz="5400" b="1" dirty="0" smtClean="0">
                <a:solidFill>
                  <a:srgbClr val="FF0000"/>
                </a:solidFill>
                <a:latin typeface="VNI-Avo" pitchFamily="2" charset="0"/>
                <a:cs typeface="Times New Roman" panose="02020603050405020304" pitchFamily="18" charset="0"/>
              </a:rPr>
              <a:t>uoãm </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8207299" y="2828906"/>
            <a:ext cx="4169418"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quaû m</a:t>
            </a:r>
            <a:r>
              <a:rPr lang="en-US" sz="5400" b="1" dirty="0" smtClean="0">
                <a:solidFill>
                  <a:srgbClr val="FF0000"/>
                </a:solidFill>
                <a:latin typeface="VNI-Avo" pitchFamily="2" charset="0"/>
                <a:cs typeface="Times New Roman" panose="02020603050405020304" pitchFamily="18" charset="0"/>
              </a:rPr>
              <a:t>uoãm</a:t>
            </a:r>
            <a:endParaRPr lang="vi-VN" sz="5400" b="1" dirty="0">
              <a:latin typeface="Times New Roman" panose="02020603050405020304" pitchFamily="18" charset="0"/>
              <a:cs typeface="Times New Roman" panose="02020603050405020304" pitchFamily="18" charset="0"/>
            </a:endParaRPr>
          </a:p>
        </p:txBody>
      </p:sp>
      <p:sp>
        <p:nvSpPr>
          <p:cNvPr id="79" name="TextBox 78"/>
          <p:cNvSpPr txBox="1"/>
          <p:nvPr/>
        </p:nvSpPr>
        <p:spPr>
          <a:xfrm>
            <a:off x="10439360" y="4614326"/>
            <a:ext cx="1797244" cy="923330"/>
          </a:xfrm>
          <a:prstGeom prst="rect">
            <a:avLst/>
          </a:prstGeom>
          <a:noFill/>
        </p:spPr>
        <p:txBody>
          <a:bodyPr wrap="square" rtlCol="0">
            <a:spAutoFit/>
          </a:bodyPr>
          <a:lstStyle/>
          <a:p>
            <a:r>
              <a:rPr lang="en-US" sz="5400" b="1" dirty="0" smtClean="0">
                <a:solidFill>
                  <a:srgbClr val="FF0000"/>
                </a:solidFill>
                <a:latin typeface="VNI-Avo" pitchFamily="2" charset="0"/>
                <a:cs typeface="Times New Roman" panose="02020603050405020304" pitchFamily="18" charset="0"/>
              </a:rPr>
              <a:t>uoâm</a:t>
            </a:r>
            <a:r>
              <a:rPr lang="en-US" sz="5400" b="1" dirty="0" smtClean="0">
                <a:latin typeface="VNI-Avo" pitchFamily="2" charset="0"/>
                <a:cs typeface="Times New Roman" panose="02020603050405020304" pitchFamily="18" charset="0"/>
              </a:rPr>
              <a:t> </a:t>
            </a:r>
            <a:endParaRPr lang="vi-VN" sz="5400" b="1" dirty="0">
              <a:latin typeface="Times New Roman" panose="02020603050405020304" pitchFamily="18" charset="0"/>
              <a:cs typeface="Times New Roman" panose="02020603050405020304" pitchFamily="18" charset="0"/>
            </a:endParaRPr>
          </a:p>
        </p:txBody>
      </p:sp>
      <p:grpSp>
        <p:nvGrpSpPr>
          <p:cNvPr id="83" name="Group 82"/>
          <p:cNvGrpSpPr/>
          <p:nvPr/>
        </p:nvGrpSpPr>
        <p:grpSpPr>
          <a:xfrm>
            <a:off x="7761608" y="5876755"/>
            <a:ext cx="4292859" cy="627738"/>
            <a:chOff x="601461" y="5373786"/>
            <a:chExt cx="4410504" cy="806363"/>
          </a:xfrm>
        </p:grpSpPr>
        <p:sp>
          <p:nvSpPr>
            <p:cNvPr id="84" name="Rectangle 83"/>
            <p:cNvSpPr/>
            <p:nvPr/>
          </p:nvSpPr>
          <p:spPr>
            <a:xfrm>
              <a:off x="601461" y="5373861"/>
              <a:ext cx="1110943"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smtClean="0">
                  <a:solidFill>
                    <a:schemeClr val="accent2"/>
                  </a:solidFill>
                  <a:latin typeface="VNI-Avo" pitchFamily="2" charset="0"/>
                  <a:cs typeface="Times New Roman" panose="02020603050405020304" pitchFamily="18" charset="0"/>
                </a:rPr>
                <a:t>uo</a:t>
              </a:r>
              <a:r>
                <a:rPr lang="en-US" sz="4800" dirty="0" smtClean="0">
                  <a:solidFill>
                    <a:schemeClr val="accent2"/>
                  </a:solidFill>
                  <a:latin typeface="VNI-Avo" pitchFamily="2" charset="0"/>
                  <a:cs typeface="Times New Roman" panose="02020603050405020304" pitchFamily="18" charset="0"/>
                </a:rPr>
                <a:t>â</a:t>
              </a:r>
              <a:endParaRPr lang="vi-VN" sz="4800" dirty="0">
                <a:solidFill>
                  <a:schemeClr val="accent2"/>
                </a:solidFill>
                <a:latin typeface="Times New Roman" panose="02020603050405020304" pitchFamily="18" charset="0"/>
                <a:cs typeface="Times New Roman" panose="02020603050405020304" pitchFamily="18" charset="0"/>
              </a:endParaRPr>
            </a:p>
          </p:txBody>
        </p:sp>
        <p:sp>
          <p:nvSpPr>
            <p:cNvPr id="85" name="Rectangle 84"/>
            <p:cNvSpPr/>
            <p:nvPr/>
          </p:nvSpPr>
          <p:spPr>
            <a:xfrm>
              <a:off x="2021737" y="5373786"/>
              <a:ext cx="907316" cy="80386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smtClean="0">
                  <a:solidFill>
                    <a:schemeClr val="accent2"/>
                  </a:solidFill>
                  <a:latin typeface="VNI-Avo" pitchFamily="2" charset="0"/>
                  <a:cs typeface="Times New Roman" panose="02020603050405020304" pitchFamily="18" charset="0"/>
                </a:rPr>
                <a:t>m</a:t>
              </a:r>
              <a:endParaRPr lang="vi-VN" sz="4800" b="1" dirty="0">
                <a:solidFill>
                  <a:schemeClr val="accent2"/>
                </a:solidFill>
                <a:latin typeface="Times New Roman" panose="02020603050405020304" pitchFamily="18" charset="0"/>
                <a:cs typeface="Times New Roman" panose="02020603050405020304" pitchFamily="18" charset="0"/>
              </a:endParaRPr>
            </a:p>
          </p:txBody>
        </p:sp>
        <p:cxnSp>
          <p:nvCxnSpPr>
            <p:cNvPr id="86" name="Straight Connector 85"/>
            <p:cNvCxnSpPr/>
            <p:nvPr/>
          </p:nvCxnSpPr>
          <p:spPr>
            <a:xfrm>
              <a:off x="1703209" y="5775718"/>
              <a:ext cx="323782" cy="0"/>
            </a:xfrm>
            <a:prstGeom prst="line">
              <a:avLst/>
            </a:prstGeom>
            <a:ln w="28575"/>
          </p:spPr>
          <p:style>
            <a:lnRef idx="1">
              <a:schemeClr val="dk1"/>
            </a:lnRef>
            <a:fillRef idx="0">
              <a:schemeClr val="dk1"/>
            </a:fillRef>
            <a:effectRef idx="0">
              <a:schemeClr val="dk1"/>
            </a:effectRef>
            <a:fontRef idx="minor">
              <a:schemeClr val="tx1"/>
            </a:fontRef>
          </p:style>
        </p:cxnSp>
        <p:sp>
          <p:nvSpPr>
            <p:cNvPr id="87" name="Rectangle 86"/>
            <p:cNvSpPr/>
            <p:nvPr/>
          </p:nvSpPr>
          <p:spPr>
            <a:xfrm>
              <a:off x="3363571" y="5373786"/>
              <a:ext cx="1648394" cy="80386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smtClean="0">
                  <a:solidFill>
                    <a:schemeClr val="accent2"/>
                  </a:solidFill>
                  <a:latin typeface="VNI-Avo" pitchFamily="2" charset="0"/>
                  <a:cs typeface="Times New Roman" panose="02020603050405020304" pitchFamily="18" charset="0"/>
                </a:rPr>
                <a:t>uoâm</a:t>
              </a:r>
              <a:endParaRPr lang="vi-VN" sz="4800" b="1" dirty="0">
                <a:solidFill>
                  <a:schemeClr val="accent2"/>
                </a:solidFill>
                <a:latin typeface="Times New Roman" panose="02020603050405020304" pitchFamily="18" charset="0"/>
                <a:cs typeface="Times New Roman" panose="02020603050405020304" pitchFamily="18" charset="0"/>
              </a:endParaRPr>
            </a:p>
          </p:txBody>
        </p:sp>
        <p:cxnSp>
          <p:nvCxnSpPr>
            <p:cNvPr id="88" name="Straight Arrow Connector 87"/>
            <p:cNvCxnSpPr/>
            <p:nvPr/>
          </p:nvCxnSpPr>
          <p:spPr>
            <a:xfrm>
              <a:off x="2935498" y="5775717"/>
              <a:ext cx="44457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pic>
        <p:nvPicPr>
          <p:cNvPr id="50" name="Picture 49"/>
          <p:cNvPicPr>
            <a:picLocks noChangeAspect="1"/>
          </p:cNvPicPr>
          <p:nvPr/>
        </p:nvPicPr>
        <p:blipFill rotWithShape="1">
          <a:blip r:embed="rId2"/>
          <a:srcRect l="25943" t="19631" r="55271" b="41426"/>
          <a:stretch/>
        </p:blipFill>
        <p:spPr>
          <a:xfrm>
            <a:off x="442110" y="43657"/>
            <a:ext cx="2892351" cy="2753358"/>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2" name="Picture 51"/>
          <p:cNvPicPr>
            <a:picLocks noChangeAspect="1"/>
          </p:cNvPicPr>
          <p:nvPr/>
        </p:nvPicPr>
        <p:blipFill rotWithShape="1">
          <a:blip r:embed="rId3"/>
          <a:srcRect l="22615" t="16346" r="57247" b="50721"/>
          <a:stretch/>
        </p:blipFill>
        <p:spPr>
          <a:xfrm>
            <a:off x="8933812" y="62253"/>
            <a:ext cx="2881342" cy="2619786"/>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4" name="Picture 53"/>
          <p:cNvPicPr>
            <a:picLocks noChangeAspect="1"/>
          </p:cNvPicPr>
          <p:nvPr/>
        </p:nvPicPr>
        <p:blipFill rotWithShape="1">
          <a:blip r:embed="rId4"/>
          <a:srcRect l="31935" t="16346" r="49820" b="58654"/>
          <a:stretch/>
        </p:blipFill>
        <p:spPr>
          <a:xfrm>
            <a:off x="4569973" y="91615"/>
            <a:ext cx="2878624" cy="2634375"/>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2" name="TextBox 81"/>
          <p:cNvSpPr txBox="1"/>
          <p:nvPr/>
        </p:nvSpPr>
        <p:spPr>
          <a:xfrm>
            <a:off x="11313069" y="4618379"/>
            <a:ext cx="726915" cy="923330"/>
          </a:xfrm>
          <a:prstGeom prst="rect">
            <a:avLst/>
          </a:prstGeom>
          <a:noFill/>
        </p:spPr>
        <p:txBody>
          <a:bodyPr wrap="square" rtlCol="0">
            <a:spAutoFit/>
          </a:bodyPr>
          <a:lstStyle/>
          <a:p>
            <a:r>
              <a:rPr lang="en-US" sz="5400" b="1" dirty="0">
                <a:solidFill>
                  <a:schemeClr val="accent6">
                    <a:lumMod val="50000"/>
                  </a:schemeClr>
                </a:solidFill>
                <a:latin typeface="VNI-Avo" pitchFamily="2" charset="0"/>
                <a:cs typeface="Times New Roman" panose="02020603050405020304" pitchFamily="18" charset="0"/>
              </a:rPr>
              <a:t>m</a:t>
            </a:r>
            <a:endParaRPr lang="vi-VN" sz="5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10436017" y="4614717"/>
            <a:ext cx="1346702" cy="923330"/>
          </a:xfrm>
          <a:prstGeom prst="rect">
            <a:avLst/>
          </a:prstGeom>
          <a:noFill/>
        </p:spPr>
        <p:txBody>
          <a:bodyPr wrap="square" rtlCol="0">
            <a:spAutoFit/>
          </a:bodyPr>
          <a:lstStyle/>
          <a:p>
            <a:r>
              <a:rPr lang="en-US" sz="5400" b="1" dirty="0" smtClean="0">
                <a:solidFill>
                  <a:srgbClr val="660033"/>
                </a:solidFill>
                <a:latin typeface="VNI-Avo" pitchFamily="2" charset="0"/>
                <a:cs typeface="Times New Roman" panose="02020603050405020304" pitchFamily="18" charset="0"/>
              </a:rPr>
              <a:t>uoâ</a:t>
            </a:r>
            <a:endParaRPr lang="vi-VN" sz="5400" b="1" dirty="0">
              <a:solidFill>
                <a:srgbClr val="660033"/>
              </a:solidFill>
              <a:latin typeface="Times New Roman" panose="02020603050405020304" pitchFamily="18" charset="0"/>
              <a:cs typeface="Times New Roman" panose="02020603050405020304" pitchFamily="18" charset="0"/>
            </a:endParaRPr>
          </a:p>
        </p:txBody>
      </p:sp>
      <p:cxnSp>
        <p:nvCxnSpPr>
          <p:cNvPr id="58" name="Straight Connector 57"/>
          <p:cNvCxnSpPr/>
          <p:nvPr/>
        </p:nvCxnSpPr>
        <p:spPr>
          <a:xfrm flipV="1">
            <a:off x="732162" y="6199097"/>
            <a:ext cx="464574" cy="1009"/>
          </a:xfrm>
          <a:prstGeom prst="line">
            <a:avLst/>
          </a:prstGeom>
          <a:ln w="28575"/>
        </p:spPr>
        <p:style>
          <a:lnRef idx="1">
            <a:schemeClr val="dk1"/>
          </a:lnRef>
          <a:fillRef idx="0">
            <a:schemeClr val="dk1"/>
          </a:fillRef>
          <a:effectRef idx="0">
            <a:schemeClr val="dk1"/>
          </a:effectRef>
          <a:fontRef idx="minor">
            <a:schemeClr val="tx1"/>
          </a:fontRef>
        </p:style>
      </p:cxnSp>
      <p:pic>
        <p:nvPicPr>
          <p:cNvPr id="59" name="Picture 2" descr="TRUNG HỌC DUY TÂN - PHAN RANG :: Xem chủ đề - Dinh dưỡng của xoà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7" y="91615"/>
            <a:ext cx="12121374" cy="658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16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75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0078 -0.11412 L -4.58333E-6 0.0037 " pathEditMode="relative" rAng="0" ptsTypes="AA">
                                      <p:cBhvr>
                                        <p:cTn id="18" dur="1000" fill="hold"/>
                                        <p:tgtEl>
                                          <p:spTgt spid="8"/>
                                        </p:tgtEl>
                                        <p:attrNameLst>
                                          <p:attrName>ppt_x</p:attrName>
                                          <p:attrName>ppt_y</p:attrName>
                                        </p:attrNameLst>
                                      </p:cBhvr>
                                      <p:rCtr x="39" y="588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42" presetClass="path" presetSubtype="0" decel="10000" fill="hold" grpId="0" nodeType="withEffect">
                                  <p:stCondLst>
                                    <p:cond delay="0"/>
                                  </p:stCondLst>
                                  <p:childTnLst>
                                    <p:animMotion origin="layout" path="M 0.00104 -0.1125 L -2.91667E-6 1.11022E-16 " pathEditMode="relative" rAng="0" ptsTypes="AA">
                                      <p:cBhvr>
                                        <p:cTn id="24" dur="1000" fill="hold"/>
                                        <p:tgtEl>
                                          <p:spTgt spid="10"/>
                                        </p:tgtEl>
                                        <p:attrNameLst>
                                          <p:attrName>ppt_x</p:attrName>
                                          <p:attrName>ppt_y</p:attrName>
                                        </p:attrNameLst>
                                      </p:cBhvr>
                                      <p:rCtr x="-52" y="5625"/>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7"/>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checkerboard(across)">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blinds(horizontal)">
                                      <p:cBhvr>
                                        <p:cTn id="54" dur="500"/>
                                        <p:tgtEl>
                                          <p:spTgt spid="61"/>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box(in)">
                                      <p:cBhvr>
                                        <p:cTn id="59" dur="500"/>
                                        <p:tgtEl>
                                          <p:spTgt spid="69"/>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grpId="1" nodeType="clickEffect">
                                  <p:stCondLst>
                                    <p:cond delay="0"/>
                                  </p:stCondLst>
                                  <p:childTnLst>
                                    <p:animEffect transition="out" filter="box(in)">
                                      <p:cBhvr>
                                        <p:cTn id="63" dur="500"/>
                                        <p:tgtEl>
                                          <p:spTgt spid="69"/>
                                        </p:tgtEl>
                                      </p:cBhvr>
                                    </p:animEffect>
                                    <p:set>
                                      <p:cBhvr>
                                        <p:cTn id="64" dur="1" fill="hold">
                                          <p:stCondLst>
                                            <p:cond delay="499"/>
                                          </p:stCondLst>
                                        </p:cTn>
                                        <p:tgtEl>
                                          <p:spTgt spid="6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box(in)">
                                      <p:cBhvr>
                                        <p:cTn id="69" dur="500"/>
                                        <p:tgtEl>
                                          <p:spTgt spid="70"/>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xit" presetSubtype="16" fill="hold" grpId="1" nodeType="clickEffect">
                                  <p:stCondLst>
                                    <p:cond delay="0"/>
                                  </p:stCondLst>
                                  <p:childTnLst>
                                    <p:animEffect transition="out" filter="box(in)">
                                      <p:cBhvr>
                                        <p:cTn id="73" dur="500"/>
                                        <p:tgtEl>
                                          <p:spTgt spid="70"/>
                                        </p:tgtEl>
                                      </p:cBhvr>
                                    </p:animEffect>
                                    <p:set>
                                      <p:cBhvr>
                                        <p:cTn id="74" dur="1" fill="hold">
                                          <p:stCondLst>
                                            <p:cond delay="499"/>
                                          </p:stCondLst>
                                        </p:cTn>
                                        <p:tgtEl>
                                          <p:spTgt spid="7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slide(fromBottom)">
                                      <p:cBhvr>
                                        <p:cTn id="79" dur="500"/>
                                        <p:tgtEl>
                                          <p:spTgt spid="60"/>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slide(fromBottom)">
                                      <p:cBhvr>
                                        <p:cTn id="84" dur="500"/>
                                        <p:tgtEl>
                                          <p:spTgt spid="71"/>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nodeType="click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slide(fromBottom)">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checkerboard(across)">
                                      <p:cBhvr>
                                        <p:cTn id="94" dur="500"/>
                                        <p:tgtEl>
                                          <p:spTgt spid="83"/>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4"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slide(fromBottom)">
                                      <p:cBhvr>
                                        <p:cTn id="99" dur="500"/>
                                        <p:tgtEl>
                                          <p:spTgt spid="79"/>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box(in)">
                                      <p:cBhvr>
                                        <p:cTn id="104" dur="500"/>
                                        <p:tgtEl>
                                          <p:spTgt spid="81"/>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xit" presetSubtype="16" fill="hold" grpId="1" nodeType="clickEffect">
                                  <p:stCondLst>
                                    <p:cond delay="0"/>
                                  </p:stCondLst>
                                  <p:childTnLst>
                                    <p:animEffect transition="out" filter="box(in)">
                                      <p:cBhvr>
                                        <p:cTn id="108" dur="500"/>
                                        <p:tgtEl>
                                          <p:spTgt spid="81"/>
                                        </p:tgtEl>
                                      </p:cBhvr>
                                    </p:animEffect>
                                    <p:set>
                                      <p:cBhvr>
                                        <p:cTn id="109" dur="1" fill="hold">
                                          <p:stCondLst>
                                            <p:cond delay="499"/>
                                          </p:stCondLst>
                                        </p:cTn>
                                        <p:tgtEl>
                                          <p:spTgt spid="81"/>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82"/>
                                        </p:tgtEl>
                                        <p:attrNameLst>
                                          <p:attrName>style.visibility</p:attrName>
                                        </p:attrNameLst>
                                      </p:cBhvr>
                                      <p:to>
                                        <p:strVal val="visible"/>
                                      </p:to>
                                    </p:set>
                                    <p:animEffect transition="in" filter="box(in)">
                                      <p:cBhvr>
                                        <p:cTn id="114" dur="500"/>
                                        <p:tgtEl>
                                          <p:spTgt spid="82"/>
                                        </p:tgtEl>
                                      </p:cBhvr>
                                    </p:animEffect>
                                  </p:childTnLst>
                                </p:cTn>
                              </p:par>
                            </p:childTnLst>
                          </p:cTn>
                        </p:par>
                      </p:childTnLst>
                    </p:cTn>
                  </p:par>
                  <p:par>
                    <p:cTn id="115" fill="hold">
                      <p:stCondLst>
                        <p:cond delay="indefinite"/>
                      </p:stCondLst>
                      <p:childTnLst>
                        <p:par>
                          <p:cTn id="116" fill="hold">
                            <p:stCondLst>
                              <p:cond delay="0"/>
                            </p:stCondLst>
                            <p:childTnLst>
                              <p:par>
                                <p:cTn id="117" presetID="4" presetClass="exit" presetSubtype="16" fill="hold" grpId="1" nodeType="clickEffect">
                                  <p:stCondLst>
                                    <p:cond delay="0"/>
                                  </p:stCondLst>
                                  <p:childTnLst>
                                    <p:animEffect transition="out" filter="box(in)">
                                      <p:cBhvr>
                                        <p:cTn id="118" dur="500"/>
                                        <p:tgtEl>
                                          <p:spTgt spid="82"/>
                                        </p:tgtEl>
                                      </p:cBhvr>
                                    </p:animEffect>
                                    <p:set>
                                      <p:cBhvr>
                                        <p:cTn id="119" dur="1" fill="hold">
                                          <p:stCondLst>
                                            <p:cond delay="499"/>
                                          </p:stCondLst>
                                        </p:cTn>
                                        <p:tgtEl>
                                          <p:spTgt spid="8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2" presetClass="entr" presetSubtype="4" fill="hold" grpId="0" nodeType="click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slide(fromBottom)">
                                      <p:cBhvr>
                                        <p:cTn id="124" dur="500"/>
                                        <p:tgtEl>
                                          <p:spTgt spid="77"/>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4" fill="hold" grpId="0" nodeType="clickEffect">
                                  <p:stCondLst>
                                    <p:cond delay="0"/>
                                  </p:stCondLst>
                                  <p:childTnLst>
                                    <p:set>
                                      <p:cBhvr>
                                        <p:cTn id="128" dur="1" fill="hold">
                                          <p:stCondLst>
                                            <p:cond delay="0"/>
                                          </p:stCondLst>
                                        </p:cTn>
                                        <p:tgtEl>
                                          <p:spTgt spid="78"/>
                                        </p:tgtEl>
                                        <p:attrNameLst>
                                          <p:attrName>style.visibility</p:attrName>
                                        </p:attrNameLst>
                                      </p:cBhvr>
                                      <p:to>
                                        <p:strVal val="visible"/>
                                      </p:to>
                                    </p:set>
                                    <p:animEffect transition="in" filter="slide(fromBottom)">
                                      <p:cBhvr>
                                        <p:cTn id="129" dur="500"/>
                                        <p:tgtEl>
                                          <p:spTgt spid="78"/>
                                        </p:tgtEl>
                                      </p:cBhvr>
                                    </p:animEffect>
                                  </p:childTnLst>
                                </p:cTn>
                              </p:par>
                            </p:childTnLst>
                          </p:cTn>
                        </p:par>
                      </p:childTnLst>
                    </p:cTn>
                  </p:par>
                  <p:par>
                    <p:cTn id="130" fill="hold">
                      <p:stCondLst>
                        <p:cond delay="indefinite"/>
                      </p:stCondLst>
                      <p:childTnLst>
                        <p:par>
                          <p:cTn id="131" fill="hold">
                            <p:stCondLst>
                              <p:cond delay="0"/>
                            </p:stCondLst>
                            <p:childTnLst>
                              <p:par>
                                <p:cTn id="132" presetID="5" presetClass="entr" presetSubtype="10" fill="hold" nodeType="click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checkerboard(across)">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5" presetClass="entr" presetSubtype="10" fill="hold" nodeType="click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checkerboard(across)">
                                      <p:cBhvr>
                                        <p:cTn id="139" dur="500"/>
                                        <p:tgtEl>
                                          <p:spTgt spid="59"/>
                                        </p:tgtEl>
                                      </p:cBhvr>
                                    </p:animEffect>
                                  </p:childTnLst>
                                </p:cTn>
                              </p:par>
                            </p:childTnLst>
                          </p:cTn>
                        </p:par>
                      </p:childTnLst>
                    </p:cTn>
                  </p:par>
                  <p:par>
                    <p:cTn id="140" fill="hold">
                      <p:stCondLst>
                        <p:cond delay="indefinite"/>
                      </p:stCondLst>
                      <p:childTnLst>
                        <p:par>
                          <p:cTn id="141" fill="hold">
                            <p:stCondLst>
                              <p:cond delay="0"/>
                            </p:stCondLst>
                            <p:childTnLst>
                              <p:par>
                                <p:cTn id="142" presetID="5" presetClass="exit" presetSubtype="10" fill="hold" nodeType="clickEffect">
                                  <p:stCondLst>
                                    <p:cond delay="0"/>
                                  </p:stCondLst>
                                  <p:childTnLst>
                                    <p:animEffect transition="out" filter="checkerboard(across)">
                                      <p:cBhvr>
                                        <p:cTn id="143" dur="500"/>
                                        <p:tgtEl>
                                          <p:spTgt spid="59"/>
                                        </p:tgtEl>
                                      </p:cBhvr>
                                    </p:animEffect>
                                    <p:set>
                                      <p:cBhvr>
                                        <p:cTn id="144"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0" grpId="0"/>
      <p:bldP spid="10" grpId="1"/>
      <p:bldP spid="26" grpId="0"/>
      <p:bldP spid="26" grpId="1"/>
      <p:bldP spid="27" grpId="0"/>
      <p:bldP spid="27" grpId="1"/>
      <p:bldP spid="60" grpId="0"/>
      <p:bldP spid="61" grpId="0"/>
      <p:bldP spid="69" grpId="0"/>
      <p:bldP spid="69" grpId="1"/>
      <p:bldP spid="70" grpId="0"/>
      <p:bldP spid="70" grpId="1"/>
      <p:bldP spid="71" grpId="0"/>
      <p:bldP spid="77" grpId="0"/>
      <p:bldP spid="78" grpId="0"/>
      <p:bldP spid="79" grpId="0"/>
      <p:bldP spid="82" grpId="0"/>
      <p:bldP spid="82" grpId="1"/>
      <p:bldP spid="81" grpId="0"/>
      <p:bldP spid="8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2"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töø </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val="1147241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4001" y="2689705"/>
            <a:ext cx="3687228" cy="923330"/>
          </a:xfrm>
          <a:prstGeom prst="rect">
            <a:avLst/>
          </a:prstGeom>
          <a:noFill/>
        </p:spPr>
        <p:txBody>
          <a:bodyPr wrap="none" rtlCol="0">
            <a:spAutoFit/>
          </a:bodyPr>
          <a:lstStyle/>
          <a:p>
            <a:r>
              <a:rPr lang="en-US" sz="5400" b="1" dirty="0">
                <a:latin typeface="VNI-Avo" pitchFamily="2" charset="0"/>
                <a:cs typeface="Times New Roman" panose="02020603050405020304" pitchFamily="18" charset="0"/>
              </a:rPr>
              <a:t>ao </a:t>
            </a:r>
            <a:r>
              <a:rPr lang="en-US" sz="5400" b="1" dirty="0" smtClean="0">
                <a:latin typeface="VNI-Avo" pitchFamily="2" charset="0"/>
                <a:cs typeface="Times New Roman" panose="02020603050405020304" pitchFamily="18" charset="0"/>
              </a:rPr>
              <a:t>chuoâm</a:t>
            </a:r>
            <a:endParaRPr lang="vi-VN" sz="5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155492" y="2644493"/>
            <a:ext cx="3995730"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muõm móm</a:t>
            </a:r>
            <a:endParaRPr lang="vi-VN" sz="5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809605" y="6027003"/>
            <a:ext cx="2632452" cy="830997"/>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buùp </a:t>
            </a:r>
            <a:r>
              <a:rPr lang="en-US" sz="4800" b="1" dirty="0">
                <a:latin typeface="VNI-Avo" pitchFamily="2" charset="0"/>
                <a:cs typeface="Times New Roman" panose="02020603050405020304" pitchFamily="18" charset="0"/>
              </a:rPr>
              <a:t>sen</a:t>
            </a:r>
            <a:endParaRPr lang="vi-VN" sz="5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771499" y="5947703"/>
            <a:ext cx="3156696"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luïp xuïp</a:t>
            </a:r>
            <a:endParaRPr lang="vi-VN" sz="5400" b="1" dirty="0">
              <a:latin typeface="Times New Roman" panose="02020603050405020304" pitchFamily="18" charset="0"/>
              <a:cs typeface="Times New Roman" panose="02020603050405020304" pitchFamily="18" charset="0"/>
            </a:endParaRPr>
          </a:p>
        </p:txBody>
      </p:sp>
      <p:pic>
        <p:nvPicPr>
          <p:cNvPr id="9"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CON LẬT ĐẬT LUÔN BIẾT ĐỨNG DẬY MỖI KHI BỊ VẤP NGÃ"/>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5" name="Picture 14"/>
          <p:cNvPicPr>
            <a:picLocks noChangeAspect="1"/>
          </p:cNvPicPr>
          <p:nvPr/>
        </p:nvPicPr>
        <p:blipFill rotWithShape="1">
          <a:blip r:embed="rId3"/>
          <a:srcRect l="26935" t="16827" r="27925" b="36779"/>
          <a:stretch/>
        </p:blipFill>
        <p:spPr>
          <a:xfrm>
            <a:off x="1084495" y="111611"/>
            <a:ext cx="4256454" cy="2619022"/>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p:cNvPicPr>
            <a:picLocks noChangeAspect="1"/>
          </p:cNvPicPr>
          <p:nvPr/>
        </p:nvPicPr>
        <p:blipFill rotWithShape="1">
          <a:blip r:embed="rId4"/>
          <a:srcRect l="33151" t="17949" r="30223" b="35176"/>
          <a:stretch/>
        </p:blipFill>
        <p:spPr>
          <a:xfrm>
            <a:off x="1063882" y="3536555"/>
            <a:ext cx="4297680" cy="2530936"/>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rotWithShape="1">
          <a:blip r:embed="rId5"/>
          <a:srcRect l="29468" t="19121" r="29446" b="35446"/>
          <a:stretch/>
        </p:blipFill>
        <p:spPr>
          <a:xfrm>
            <a:off x="6955806" y="3486182"/>
            <a:ext cx="4353631" cy="2550942"/>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p:cNvPicPr>
            <a:picLocks noChangeAspect="1"/>
          </p:cNvPicPr>
          <p:nvPr/>
        </p:nvPicPr>
        <p:blipFill rotWithShape="1">
          <a:blip r:embed="rId6"/>
          <a:srcRect l="30747" t="16587" r="30465" b="35336"/>
          <a:stretch/>
        </p:blipFill>
        <p:spPr>
          <a:xfrm>
            <a:off x="6884123" y="123505"/>
            <a:ext cx="4353631" cy="2567098"/>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TextBox 12"/>
          <p:cNvSpPr txBox="1"/>
          <p:nvPr/>
        </p:nvSpPr>
        <p:spPr>
          <a:xfrm>
            <a:off x="1370287" y="2685991"/>
            <a:ext cx="3687228" cy="923330"/>
          </a:xfrm>
          <a:prstGeom prst="rect">
            <a:avLst/>
          </a:prstGeom>
          <a:noFill/>
        </p:spPr>
        <p:txBody>
          <a:bodyPr wrap="none" rtlCol="0">
            <a:spAutoFit/>
          </a:bodyPr>
          <a:lstStyle/>
          <a:p>
            <a:r>
              <a:rPr lang="en-US" sz="5400" b="1" dirty="0">
                <a:latin typeface="VNI-Avo" pitchFamily="2" charset="0"/>
                <a:cs typeface="Times New Roman" panose="02020603050405020304" pitchFamily="18" charset="0"/>
              </a:rPr>
              <a:t>ao </a:t>
            </a:r>
            <a:r>
              <a:rPr lang="en-US" sz="5400" b="1" dirty="0" smtClean="0">
                <a:latin typeface="VNI-Avo" pitchFamily="2" charset="0"/>
                <a:cs typeface="Times New Roman" panose="02020603050405020304" pitchFamily="18" charset="0"/>
              </a:rPr>
              <a:t>ch</a:t>
            </a:r>
            <a:r>
              <a:rPr lang="en-US" sz="5400" b="1" dirty="0" smtClean="0">
                <a:solidFill>
                  <a:srgbClr val="FF0000"/>
                </a:solidFill>
                <a:latin typeface="VNI-Avo" pitchFamily="2" charset="0"/>
                <a:cs typeface="Times New Roman" panose="02020603050405020304" pitchFamily="18" charset="0"/>
              </a:rPr>
              <a:t>uoâm</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51778" y="2640779"/>
            <a:ext cx="3995730"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m</a:t>
            </a:r>
            <a:r>
              <a:rPr lang="en-US" sz="5400" b="1" dirty="0" smtClean="0">
                <a:solidFill>
                  <a:srgbClr val="CC0066"/>
                </a:solidFill>
                <a:latin typeface="VNI-Avo" pitchFamily="2" charset="0"/>
                <a:cs typeface="Times New Roman" panose="02020603050405020304" pitchFamily="18" charset="0"/>
              </a:rPr>
              <a:t>uõm</a:t>
            </a:r>
            <a:r>
              <a:rPr lang="en-US" sz="5400" b="1" dirty="0" smtClean="0">
                <a:latin typeface="VNI-Avo" pitchFamily="2" charset="0"/>
                <a:cs typeface="Times New Roman" panose="02020603050405020304" pitchFamily="18" charset="0"/>
              </a:rPr>
              <a:t> móm</a:t>
            </a:r>
            <a:endParaRPr lang="vi-VN" sz="54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817042" y="6034440"/>
            <a:ext cx="2632452" cy="830997"/>
          </a:xfrm>
          <a:prstGeom prst="rect">
            <a:avLst/>
          </a:prstGeom>
          <a:noFill/>
        </p:spPr>
        <p:txBody>
          <a:bodyPr wrap="none" rtlCol="0">
            <a:spAutoFit/>
          </a:bodyPr>
          <a:lstStyle/>
          <a:p>
            <a:r>
              <a:rPr lang="en-US" sz="4800" b="1" dirty="0" smtClean="0">
                <a:latin typeface="VNI-Avo" pitchFamily="2" charset="0"/>
                <a:cs typeface="Times New Roman" panose="02020603050405020304" pitchFamily="18" charset="0"/>
              </a:rPr>
              <a:t>b</a:t>
            </a:r>
            <a:r>
              <a:rPr lang="en-US" sz="4800" b="1" dirty="0" smtClean="0">
                <a:solidFill>
                  <a:schemeClr val="accent2">
                    <a:lumMod val="75000"/>
                  </a:schemeClr>
                </a:solidFill>
                <a:latin typeface="VNI-Avo" pitchFamily="2" charset="0"/>
                <a:cs typeface="Times New Roman" panose="02020603050405020304" pitchFamily="18" charset="0"/>
              </a:rPr>
              <a:t>uùp</a:t>
            </a:r>
            <a:r>
              <a:rPr lang="en-US" sz="4800" b="1" dirty="0" smtClean="0">
                <a:latin typeface="VNI-Avo" pitchFamily="2" charset="0"/>
                <a:cs typeface="Times New Roman" panose="02020603050405020304" pitchFamily="18" charset="0"/>
              </a:rPr>
              <a:t> </a:t>
            </a:r>
            <a:r>
              <a:rPr lang="en-US" sz="4800" b="1" dirty="0">
                <a:latin typeface="VNI-Avo" pitchFamily="2" charset="0"/>
                <a:cs typeface="Times New Roman" panose="02020603050405020304" pitchFamily="18" charset="0"/>
              </a:rPr>
              <a:t>sen</a:t>
            </a:r>
            <a:endParaRPr lang="vi-VN" sz="54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7767785" y="5943989"/>
            <a:ext cx="3156696"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l</a:t>
            </a:r>
            <a:r>
              <a:rPr lang="en-US" sz="5400" b="1" dirty="0" smtClean="0">
                <a:solidFill>
                  <a:schemeClr val="accent2">
                    <a:lumMod val="75000"/>
                  </a:schemeClr>
                </a:solidFill>
                <a:latin typeface="VNI-Avo" pitchFamily="2" charset="0"/>
                <a:cs typeface="Times New Roman" panose="02020603050405020304" pitchFamily="18" charset="0"/>
              </a:rPr>
              <a:t>uïp</a:t>
            </a:r>
            <a:r>
              <a:rPr lang="en-US" sz="5400" b="1" dirty="0" smtClean="0">
                <a:latin typeface="VNI-Avo" pitchFamily="2" charset="0"/>
                <a:cs typeface="Times New Roman" panose="02020603050405020304" pitchFamily="18" charset="0"/>
              </a:rPr>
              <a:t> x</a:t>
            </a:r>
            <a:r>
              <a:rPr lang="en-US" sz="5400" b="1" dirty="0" smtClean="0">
                <a:solidFill>
                  <a:schemeClr val="accent2">
                    <a:lumMod val="75000"/>
                  </a:schemeClr>
                </a:solidFill>
                <a:latin typeface="VNI-Avo" pitchFamily="2" charset="0"/>
                <a:cs typeface="Times New Roman" panose="02020603050405020304" pitchFamily="18" charset="0"/>
              </a:rPr>
              <a:t>uïp</a:t>
            </a:r>
            <a:endParaRPr lang="vi-VN" sz="5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6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heckerboard(across)">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ox(in)">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TotalTime>
  <Words>212</Words>
  <Application>Microsoft Office PowerPoint</Application>
  <PresentationFormat>Custom</PresentationFormat>
  <Paragraphs>85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Times New Roman</vt:lpstr>
      <vt:lpstr>Yu Gothic UI Semilight</vt:lpstr>
      <vt:lpstr>VNI-Avo</vt:lpstr>
      <vt:lpstr>Calibri Light</vt:lpstr>
      <vt:lpstr>HP001 5 hàng</vt:lpstr>
      <vt:lpstr>Vni 01 LinotypeZapfino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21AK22</cp:lastModifiedBy>
  <cp:revision>133</cp:revision>
  <dcterms:created xsi:type="dcterms:W3CDTF">2020-11-06T15:25:50Z</dcterms:created>
  <dcterms:modified xsi:type="dcterms:W3CDTF">2021-12-08T22:39:05Z</dcterms:modified>
</cp:coreProperties>
</file>